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</p:sldIdLst>
  <p:sldSz cx="14198600" cy="20104100"/>
  <p:notesSz cx="14198600" cy="2010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648" y="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731188" y="3429631"/>
            <a:ext cx="7476369" cy="14639238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252" y="1563654"/>
            <a:ext cx="9556902" cy="9158537"/>
          </a:xfrm>
        </p:spPr>
        <p:txBody>
          <a:bodyPr anchor="b">
            <a:normAutofit/>
          </a:bodyPr>
          <a:lstStyle>
            <a:lvl1pPr algn="l">
              <a:defRPr sz="6832">
                <a:effectLst/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252" y="11268228"/>
            <a:ext cx="7692849" cy="5609290"/>
          </a:xfrm>
        </p:spPr>
        <p:txBody>
          <a:bodyPr anchor="t">
            <a:normAutofit/>
          </a:bodyPr>
          <a:lstStyle>
            <a:lvl1pPr marL="0" indent="0" algn="l">
              <a:buNone/>
              <a:defRPr sz="3106">
                <a:solidFill>
                  <a:schemeClr val="bg2">
                    <a:lumMod val="75000"/>
                  </a:schemeClr>
                </a:solidFill>
              </a:defRPr>
            </a:lvl1pPr>
            <a:lvl2pPr marL="70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29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39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49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5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69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7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3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13179354"/>
            <a:ext cx="10178252" cy="446757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8252" y="1563652"/>
            <a:ext cx="12542097" cy="915853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84"/>
            </a:lvl1pPr>
            <a:lvl2pPr marL="709940" indent="0">
              <a:buNone/>
              <a:defRPr sz="2484"/>
            </a:lvl2pPr>
            <a:lvl3pPr marL="1419880" indent="0">
              <a:buNone/>
              <a:defRPr sz="2484"/>
            </a:lvl3pPr>
            <a:lvl4pPr marL="2129820" indent="0">
              <a:buNone/>
              <a:defRPr sz="2484"/>
            </a:lvl4pPr>
            <a:lvl5pPr marL="2839761" indent="0">
              <a:buNone/>
              <a:defRPr sz="2484"/>
            </a:lvl5pPr>
            <a:lvl6pPr marL="3549701" indent="0">
              <a:buNone/>
              <a:defRPr sz="2484"/>
            </a:lvl6pPr>
            <a:lvl7pPr marL="4259641" indent="0">
              <a:buNone/>
              <a:defRPr sz="2484"/>
            </a:lvl7pPr>
            <a:lvl8pPr marL="4969581" indent="0">
              <a:buNone/>
              <a:defRPr sz="2484"/>
            </a:lvl8pPr>
            <a:lvl9pPr marL="5679521" indent="0">
              <a:buNone/>
              <a:defRPr sz="2484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183220" y="11268225"/>
            <a:ext cx="11306291" cy="134027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484"/>
            </a:lvl1pPr>
            <a:lvl2pPr marL="709940" indent="0">
              <a:buFontTx/>
              <a:buNone/>
              <a:defRPr/>
            </a:lvl2pPr>
            <a:lvl3pPr marL="1419880" indent="0">
              <a:buFontTx/>
              <a:buNone/>
              <a:defRPr/>
            </a:lvl3pPr>
            <a:lvl4pPr marL="2129820" indent="0">
              <a:buFontTx/>
              <a:buNone/>
              <a:defRPr/>
            </a:lvl4pPr>
            <a:lvl5pPr marL="2839761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1563652"/>
            <a:ext cx="12542097" cy="8488398"/>
          </a:xfrm>
        </p:spPr>
        <p:txBody>
          <a:bodyPr anchor="ctr">
            <a:normAutofit/>
          </a:bodyPr>
          <a:lstStyle>
            <a:lvl1pPr algn="l">
              <a:defRPr sz="4348" b="0" cap="all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252" y="12062460"/>
            <a:ext cx="9912238" cy="5584472"/>
          </a:xfrm>
        </p:spPr>
        <p:txBody>
          <a:bodyPr anchor="ctr">
            <a:normAutofit/>
          </a:bodyPr>
          <a:lstStyle>
            <a:lvl1pPr marL="0" indent="0" algn="l">
              <a:buNone/>
              <a:defRPr sz="2795">
                <a:solidFill>
                  <a:schemeClr val="bg2">
                    <a:lumMod val="75000"/>
                  </a:schemeClr>
                </a:solidFill>
              </a:defRPr>
            </a:lvl1pPr>
            <a:lvl2pPr marL="709940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2pPr>
            <a:lvl3pPr marL="1419880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3pPr>
            <a:lvl4pPr marL="2129820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4pPr>
            <a:lvl5pPr marL="283976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5pPr>
            <a:lvl6pPr marL="354970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6pPr>
            <a:lvl7pPr marL="425964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7pPr>
            <a:lvl8pPr marL="496958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8pPr>
            <a:lvl9pPr marL="567952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6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618" y="1563652"/>
            <a:ext cx="10651725" cy="8488398"/>
          </a:xfrm>
        </p:spPr>
        <p:txBody>
          <a:bodyPr anchor="ctr">
            <a:normAutofit/>
          </a:bodyPr>
          <a:lstStyle>
            <a:lvl1pPr algn="l">
              <a:defRPr sz="4348" b="0" cap="all">
                <a:solidFill>
                  <a:schemeClr val="tx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56504" y="10052050"/>
            <a:ext cx="9941608" cy="1414733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709940" indent="0">
              <a:buFontTx/>
              <a:buNone/>
              <a:defRPr/>
            </a:lvl2pPr>
            <a:lvl3pPr marL="1419880" indent="0">
              <a:buFontTx/>
              <a:buNone/>
              <a:defRPr/>
            </a:lvl3pPr>
            <a:lvl4pPr marL="2129820" indent="0">
              <a:buFontTx/>
              <a:buNone/>
              <a:defRPr/>
            </a:lvl4pPr>
            <a:lvl5pPr marL="2839761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253" y="12608507"/>
            <a:ext cx="9910388" cy="5038425"/>
          </a:xfrm>
        </p:spPr>
        <p:txBody>
          <a:bodyPr anchor="ctr">
            <a:normAutofit/>
          </a:bodyPr>
          <a:lstStyle>
            <a:lvl1pPr marL="0" indent="0" algn="l">
              <a:buNone/>
              <a:defRPr sz="3106">
                <a:solidFill>
                  <a:schemeClr val="bg2">
                    <a:lumMod val="75000"/>
                  </a:schemeClr>
                </a:solidFill>
              </a:defRPr>
            </a:lvl1pPr>
            <a:lvl2pPr marL="709940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2pPr>
            <a:lvl3pPr marL="1419880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3pPr>
            <a:lvl4pPr marL="2129820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4pPr>
            <a:lvl5pPr marL="283976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5pPr>
            <a:lvl6pPr marL="354970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6pPr>
            <a:lvl7pPr marL="425964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7pPr>
            <a:lvl8pPr marL="496958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8pPr>
            <a:lvl9pPr marL="567952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4966" y="2083181"/>
            <a:ext cx="710115" cy="1714260"/>
          </a:xfrm>
          <a:prstGeom prst="rect">
            <a:avLst/>
          </a:prstGeom>
        </p:spPr>
        <p:txBody>
          <a:bodyPr vert="horz" lIns="141986" tIns="70993" rIns="141986" bIns="70993" rtlCol="0" anchor="ctr">
            <a:noAutofit/>
          </a:bodyPr>
          <a:lstStyle/>
          <a:p>
            <a:pPr lvl="0"/>
            <a:r>
              <a:rPr lang="en-US" sz="124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50489" y="8116103"/>
            <a:ext cx="710115" cy="1714260"/>
          </a:xfrm>
          <a:prstGeom prst="rect">
            <a:avLst/>
          </a:prstGeom>
        </p:spPr>
        <p:txBody>
          <a:bodyPr vert="horz" lIns="141986" tIns="70993" rIns="141986" bIns="70993" rtlCol="0" anchor="ctr">
            <a:noAutofit/>
          </a:bodyPr>
          <a:lstStyle/>
          <a:p>
            <a:pPr lvl="0" algn="r"/>
            <a:r>
              <a:rPr lang="en-US" sz="124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658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3" y="10052050"/>
            <a:ext cx="9910388" cy="4975897"/>
          </a:xfrm>
        </p:spPr>
        <p:txBody>
          <a:bodyPr anchor="b">
            <a:normAutofit/>
          </a:bodyPr>
          <a:lstStyle>
            <a:lvl1pPr algn="l">
              <a:defRPr sz="4348" b="0" cap="all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252" y="15047238"/>
            <a:ext cx="9912238" cy="2599693"/>
          </a:xfrm>
        </p:spPr>
        <p:txBody>
          <a:bodyPr anchor="t">
            <a:normAutofit/>
          </a:bodyPr>
          <a:lstStyle>
            <a:lvl1pPr marL="0" indent="0" algn="l">
              <a:buNone/>
              <a:defRPr sz="2795">
                <a:solidFill>
                  <a:schemeClr val="bg2">
                    <a:lumMod val="75000"/>
                  </a:schemeClr>
                </a:solidFill>
              </a:defRPr>
            </a:lvl1pPr>
            <a:lvl2pPr marL="709940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2pPr>
            <a:lvl3pPr marL="1419880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3pPr>
            <a:lvl4pPr marL="2129820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4pPr>
            <a:lvl5pPr marL="283976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5pPr>
            <a:lvl6pPr marL="354970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6pPr>
            <a:lvl7pPr marL="425964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7pPr>
            <a:lvl8pPr marL="496958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8pPr>
            <a:lvl9pPr marL="567952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2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619" y="1563652"/>
            <a:ext cx="10651723" cy="8488398"/>
          </a:xfrm>
        </p:spPr>
        <p:txBody>
          <a:bodyPr anchor="ctr">
            <a:normAutofit/>
          </a:bodyPr>
          <a:lstStyle>
            <a:lvl1pPr algn="l">
              <a:defRPr sz="4348" b="0" cap="all">
                <a:solidFill>
                  <a:schemeClr val="tx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8253" y="11392323"/>
            <a:ext cx="9910388" cy="307766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10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252" y="14519628"/>
            <a:ext cx="9910387" cy="3127304"/>
          </a:xfrm>
        </p:spPr>
        <p:txBody>
          <a:bodyPr anchor="t">
            <a:normAutofit/>
          </a:bodyPr>
          <a:lstStyle>
            <a:lvl1pPr marL="0" indent="0" algn="l">
              <a:buNone/>
              <a:defRPr sz="2795">
                <a:solidFill>
                  <a:schemeClr val="bg2">
                    <a:lumMod val="75000"/>
                  </a:schemeClr>
                </a:solidFill>
              </a:defRPr>
            </a:lvl1pPr>
            <a:lvl2pPr marL="709940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2pPr>
            <a:lvl3pPr marL="1419880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3pPr>
            <a:lvl4pPr marL="2129820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4pPr>
            <a:lvl5pPr marL="283976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5pPr>
            <a:lvl6pPr marL="354970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6pPr>
            <a:lvl7pPr marL="425964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7pPr>
            <a:lvl8pPr marL="496958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8pPr>
            <a:lvl9pPr marL="567952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4966" y="2083181"/>
            <a:ext cx="710115" cy="1714260"/>
          </a:xfrm>
          <a:prstGeom prst="rect">
            <a:avLst/>
          </a:prstGeom>
        </p:spPr>
        <p:txBody>
          <a:bodyPr vert="horz" lIns="141986" tIns="70993" rIns="141986" bIns="70993" rtlCol="0" anchor="ctr">
            <a:noAutofit/>
          </a:bodyPr>
          <a:lstStyle/>
          <a:p>
            <a:pPr lvl="0"/>
            <a:r>
              <a:rPr lang="en-US" sz="124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50489" y="8116103"/>
            <a:ext cx="710115" cy="1714260"/>
          </a:xfrm>
          <a:prstGeom prst="rect">
            <a:avLst/>
          </a:prstGeom>
        </p:spPr>
        <p:txBody>
          <a:bodyPr vert="horz" lIns="141986" tIns="70993" rIns="141986" bIns="70993" rtlCol="0" anchor="ctr">
            <a:noAutofit/>
          </a:bodyPr>
          <a:lstStyle/>
          <a:p>
            <a:pPr lvl="0" algn="r"/>
            <a:r>
              <a:rPr lang="en-US" sz="124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515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1" y="1563652"/>
            <a:ext cx="11685675" cy="848839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348" b="0" dirty="0"/>
            </a:lvl1pPr>
          </a:lstStyle>
          <a:p>
            <a:pPr marL="0" lv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8253" y="11516425"/>
            <a:ext cx="9910388" cy="245716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10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252" y="13973597"/>
            <a:ext cx="9910387" cy="3673337"/>
          </a:xfrm>
        </p:spPr>
        <p:txBody>
          <a:bodyPr anchor="t">
            <a:normAutofit/>
          </a:bodyPr>
          <a:lstStyle>
            <a:lvl1pPr marL="0" indent="0" algn="l">
              <a:buNone/>
              <a:defRPr sz="2795">
                <a:solidFill>
                  <a:schemeClr val="bg2">
                    <a:lumMod val="75000"/>
                  </a:schemeClr>
                </a:solidFill>
              </a:defRPr>
            </a:lvl1pPr>
            <a:lvl2pPr marL="709940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2pPr>
            <a:lvl3pPr marL="1419880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3pPr>
            <a:lvl4pPr marL="2129820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4pPr>
            <a:lvl5pPr marL="283976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5pPr>
            <a:lvl6pPr marL="354970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6pPr>
            <a:lvl7pPr marL="425964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7pPr>
            <a:lvl8pPr marL="496958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8pPr>
            <a:lvl9pPr marL="567952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2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13179354"/>
            <a:ext cx="10178252" cy="4467578"/>
          </a:xfrm>
        </p:spPr>
        <p:txBody>
          <a:bodyPr>
            <a:normAutofit/>
          </a:bodyPr>
          <a:lstStyle>
            <a:lvl1pPr algn="l">
              <a:defRPr sz="4348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252" y="1563655"/>
            <a:ext cx="10178252" cy="11044855"/>
          </a:xfrm>
        </p:spPr>
        <p:txBody>
          <a:bodyPr vert="eaVert" anchor="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8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96169" y="1563652"/>
            <a:ext cx="3174179" cy="12955976"/>
          </a:xfrm>
        </p:spPr>
        <p:txBody>
          <a:bodyPr vert="eaVert">
            <a:normAutofit/>
          </a:bodyPr>
          <a:lstStyle>
            <a:lvl1pPr>
              <a:defRPr sz="4348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251" y="1563652"/>
            <a:ext cx="9083769" cy="16083280"/>
          </a:xfrm>
        </p:spPr>
        <p:txBody>
          <a:bodyPr vert="eaVert" anchor="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7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66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13179354"/>
            <a:ext cx="10178252" cy="446757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52" y="1563652"/>
            <a:ext cx="10178252" cy="11044855"/>
          </a:xfrm>
        </p:spPr>
        <p:txBody>
          <a:bodyPr anchor="ctr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5807850"/>
            <a:ext cx="9941610" cy="6800647"/>
          </a:xfrm>
        </p:spPr>
        <p:txBody>
          <a:bodyPr anchor="b">
            <a:normAutofit/>
          </a:bodyPr>
          <a:lstStyle>
            <a:lvl1pPr algn="l">
              <a:defRPr sz="4969" b="0" cap="all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253" y="13154535"/>
            <a:ext cx="9941608" cy="4492399"/>
          </a:xfrm>
        </p:spPr>
        <p:txBody>
          <a:bodyPr anchor="t">
            <a:normAutofit/>
          </a:bodyPr>
          <a:lstStyle>
            <a:lvl1pPr marL="0" indent="0" algn="l">
              <a:buNone/>
              <a:defRPr sz="2795">
                <a:solidFill>
                  <a:schemeClr val="bg2">
                    <a:lumMod val="75000"/>
                  </a:schemeClr>
                </a:solidFill>
              </a:defRPr>
            </a:lvl1pPr>
            <a:lvl2pPr marL="709940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2pPr>
            <a:lvl3pPr marL="1419880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3pPr>
            <a:lvl4pPr marL="2129820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4pPr>
            <a:lvl5pPr marL="283976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5pPr>
            <a:lvl6pPr marL="354970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6pPr>
            <a:lvl7pPr marL="425964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7pPr>
            <a:lvl8pPr marL="496958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8pPr>
            <a:lvl9pPr marL="5679521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6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13179354"/>
            <a:ext cx="10178252" cy="4467578"/>
          </a:xfrm>
        </p:spPr>
        <p:txBody>
          <a:bodyPr>
            <a:normAutofit/>
          </a:bodyPr>
          <a:lstStyle>
            <a:lvl1pPr>
              <a:defRPr sz="4969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828252" y="1563654"/>
            <a:ext cx="6133421" cy="11044846"/>
          </a:xfrm>
        </p:spPr>
        <p:txBody>
          <a:bodyPr anchor="ctr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7239612" y="1563652"/>
            <a:ext cx="6130736" cy="11020025"/>
          </a:xfrm>
        </p:spPr>
        <p:txBody>
          <a:bodyPr anchor="ctr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0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13179354"/>
            <a:ext cx="10178252" cy="4467578"/>
          </a:xfrm>
        </p:spPr>
        <p:txBody>
          <a:bodyPr>
            <a:normAutofit/>
          </a:bodyPr>
          <a:lstStyle>
            <a:lvl1pPr>
              <a:defRPr sz="4969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218" y="1563652"/>
            <a:ext cx="5771467" cy="1787031"/>
          </a:xfrm>
        </p:spPr>
        <p:txBody>
          <a:bodyPr anchor="b">
            <a:noAutofit/>
          </a:bodyPr>
          <a:lstStyle>
            <a:lvl1pPr marL="0" indent="0">
              <a:buNone/>
              <a:defRPr sz="3727" b="0" cap="all">
                <a:solidFill>
                  <a:schemeClr val="tx1"/>
                </a:solidFill>
              </a:defRPr>
            </a:lvl1pPr>
            <a:lvl2pPr marL="709940" indent="0">
              <a:buNone/>
              <a:defRPr sz="3106" b="1"/>
            </a:lvl2pPr>
            <a:lvl3pPr marL="1419880" indent="0">
              <a:buNone/>
              <a:defRPr sz="2795" b="1"/>
            </a:lvl3pPr>
            <a:lvl4pPr marL="2129820" indent="0">
              <a:buNone/>
              <a:defRPr sz="2484" b="1"/>
            </a:lvl4pPr>
            <a:lvl5pPr marL="2839761" indent="0">
              <a:buNone/>
              <a:defRPr sz="2484" b="1"/>
            </a:lvl5pPr>
            <a:lvl6pPr marL="3549701" indent="0">
              <a:buNone/>
              <a:defRPr sz="2484" b="1"/>
            </a:lvl6pPr>
            <a:lvl7pPr marL="4259641" indent="0">
              <a:buNone/>
              <a:defRPr sz="2484" b="1"/>
            </a:lvl7pPr>
            <a:lvl8pPr marL="4969581" indent="0">
              <a:buNone/>
              <a:defRPr sz="2484" b="1"/>
            </a:lvl8pPr>
            <a:lvl9pPr marL="5679521" indent="0">
              <a:buNone/>
              <a:defRPr sz="2484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251" y="3350685"/>
            <a:ext cx="6126433" cy="9257815"/>
          </a:xfrm>
        </p:spPr>
        <p:txBody>
          <a:bodyPr anchor="t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8762" y="1661382"/>
            <a:ext cx="5844735" cy="1689301"/>
          </a:xfrm>
        </p:spPr>
        <p:txBody>
          <a:bodyPr anchor="b">
            <a:noAutofit/>
          </a:bodyPr>
          <a:lstStyle>
            <a:lvl1pPr marL="0" indent="0">
              <a:buNone/>
              <a:defRPr sz="3727" b="0" cap="all">
                <a:solidFill>
                  <a:schemeClr val="tx1"/>
                </a:solidFill>
              </a:defRPr>
            </a:lvl1pPr>
            <a:lvl2pPr marL="709940" indent="0">
              <a:buNone/>
              <a:defRPr sz="3106" b="1"/>
            </a:lvl2pPr>
            <a:lvl3pPr marL="1419880" indent="0">
              <a:buNone/>
              <a:defRPr sz="2795" b="1"/>
            </a:lvl3pPr>
            <a:lvl4pPr marL="2129820" indent="0">
              <a:buNone/>
              <a:defRPr sz="2484" b="1"/>
            </a:lvl4pPr>
            <a:lvl5pPr marL="2839761" indent="0">
              <a:buNone/>
              <a:defRPr sz="2484" b="1"/>
            </a:lvl5pPr>
            <a:lvl6pPr marL="3549701" indent="0">
              <a:buNone/>
              <a:defRPr sz="2484" b="1"/>
            </a:lvl6pPr>
            <a:lvl7pPr marL="4259641" indent="0">
              <a:buNone/>
              <a:defRPr sz="2484" b="1"/>
            </a:lvl7pPr>
            <a:lvl8pPr marL="4969581" indent="0">
              <a:buNone/>
              <a:defRPr sz="2484" b="1"/>
            </a:lvl8pPr>
            <a:lvl9pPr marL="5679521" indent="0">
              <a:buNone/>
              <a:defRPr sz="2484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39613" y="3350683"/>
            <a:ext cx="6143884" cy="9232994"/>
          </a:xfrm>
        </p:spPr>
        <p:txBody>
          <a:bodyPr anchor="t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7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52" y="13179354"/>
            <a:ext cx="10178252" cy="4467578"/>
          </a:xfrm>
        </p:spPr>
        <p:txBody>
          <a:bodyPr>
            <a:normAutofit/>
          </a:bodyPr>
          <a:lstStyle>
            <a:lvl1pPr>
              <a:defRPr sz="4969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4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0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986" y="1563652"/>
            <a:ext cx="4969510" cy="4467578"/>
          </a:xfrm>
        </p:spPr>
        <p:txBody>
          <a:bodyPr anchor="b">
            <a:normAutofit/>
          </a:bodyPr>
          <a:lstStyle>
            <a:lvl1pPr algn="l">
              <a:defRPr sz="3106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51" y="1563652"/>
            <a:ext cx="6892400" cy="16083280"/>
          </a:xfrm>
        </p:spPr>
        <p:txBody>
          <a:bodyPr anchor="ctr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3986" y="6477995"/>
            <a:ext cx="4969510" cy="6130510"/>
          </a:xfrm>
        </p:spPr>
        <p:txBody>
          <a:bodyPr anchor="t">
            <a:normAutofit/>
          </a:bodyPr>
          <a:lstStyle>
            <a:lvl1pPr marL="0" indent="0">
              <a:buNone/>
              <a:defRPr sz="2484"/>
            </a:lvl1pPr>
            <a:lvl2pPr marL="709940" indent="0">
              <a:buNone/>
              <a:defRPr sz="1863"/>
            </a:lvl2pPr>
            <a:lvl3pPr marL="1419880" indent="0">
              <a:buNone/>
              <a:defRPr sz="1553"/>
            </a:lvl3pPr>
            <a:lvl4pPr marL="2129820" indent="0">
              <a:buNone/>
              <a:defRPr sz="1398"/>
            </a:lvl4pPr>
            <a:lvl5pPr marL="2839761" indent="0">
              <a:buNone/>
              <a:defRPr sz="1398"/>
            </a:lvl5pPr>
            <a:lvl6pPr marL="3549701" indent="0">
              <a:buNone/>
              <a:defRPr sz="1398"/>
            </a:lvl6pPr>
            <a:lvl7pPr marL="4259641" indent="0">
              <a:buNone/>
              <a:defRPr sz="1398"/>
            </a:lvl7pPr>
            <a:lvl8pPr marL="4969581" indent="0">
              <a:buNone/>
              <a:defRPr sz="1398"/>
            </a:lvl8pPr>
            <a:lvl9pPr marL="5679521" indent="0">
              <a:buNone/>
              <a:defRPr sz="1398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0978" y="4244199"/>
            <a:ext cx="5532948" cy="3350683"/>
          </a:xfrm>
        </p:spPr>
        <p:txBody>
          <a:bodyPr anchor="b">
            <a:normAutofit/>
          </a:bodyPr>
          <a:lstStyle>
            <a:lvl1pPr algn="l">
              <a:defRPr sz="3727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183216" y="2680547"/>
            <a:ext cx="5094624" cy="1407287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84"/>
            </a:lvl1pPr>
            <a:lvl2pPr marL="709940" indent="0">
              <a:buNone/>
              <a:defRPr sz="2484"/>
            </a:lvl2pPr>
            <a:lvl3pPr marL="1419880" indent="0">
              <a:buNone/>
              <a:defRPr sz="2484"/>
            </a:lvl3pPr>
            <a:lvl4pPr marL="2129820" indent="0">
              <a:buNone/>
              <a:defRPr sz="2484"/>
            </a:lvl4pPr>
            <a:lvl5pPr marL="2839761" indent="0">
              <a:buNone/>
              <a:defRPr sz="2484"/>
            </a:lvl5pPr>
            <a:lvl6pPr marL="3549701" indent="0">
              <a:buNone/>
              <a:defRPr sz="2484"/>
            </a:lvl6pPr>
            <a:lvl7pPr marL="4259641" indent="0">
              <a:buNone/>
              <a:defRPr sz="2484"/>
            </a:lvl7pPr>
            <a:lvl8pPr marL="4969581" indent="0">
              <a:buNone/>
              <a:defRPr sz="2484"/>
            </a:lvl8pPr>
            <a:lvl9pPr marL="5679521" indent="0">
              <a:buNone/>
              <a:defRPr sz="2484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1332" y="8041640"/>
            <a:ext cx="5534446" cy="6105690"/>
          </a:xfrm>
        </p:spPr>
        <p:txBody>
          <a:bodyPr anchor="t">
            <a:normAutofit/>
          </a:bodyPr>
          <a:lstStyle>
            <a:lvl1pPr marL="0" indent="0">
              <a:buNone/>
              <a:defRPr sz="2795"/>
            </a:lvl1pPr>
            <a:lvl2pPr marL="709940" indent="0">
              <a:buNone/>
              <a:defRPr sz="1863"/>
            </a:lvl2pPr>
            <a:lvl3pPr marL="1419880" indent="0">
              <a:buNone/>
              <a:defRPr sz="1553"/>
            </a:lvl3pPr>
            <a:lvl4pPr marL="2129820" indent="0">
              <a:buNone/>
              <a:defRPr sz="1398"/>
            </a:lvl4pPr>
            <a:lvl5pPr marL="2839761" indent="0">
              <a:buNone/>
              <a:defRPr sz="1398"/>
            </a:lvl5pPr>
            <a:lvl6pPr marL="3549701" indent="0">
              <a:buNone/>
              <a:defRPr sz="1398"/>
            </a:lvl6pPr>
            <a:lvl7pPr marL="4259641" indent="0">
              <a:buNone/>
              <a:defRPr sz="1398"/>
            </a:lvl7pPr>
            <a:lvl8pPr marL="4969581" indent="0">
              <a:buNone/>
              <a:defRPr sz="1398"/>
            </a:lvl8pPr>
            <a:lvl9pPr marL="5679521" indent="0">
              <a:buNone/>
              <a:defRPr sz="1398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8252" y="18093692"/>
            <a:ext cx="9024316" cy="107035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358076" y="11417146"/>
            <a:ext cx="3836069" cy="77934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252" y="13179354"/>
            <a:ext cx="10178252" cy="44675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252" y="1563655"/>
            <a:ext cx="10178252" cy="11044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37520" y="18093700"/>
            <a:ext cx="1864052" cy="107035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55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8252" y="18093692"/>
            <a:ext cx="9024316" cy="107035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55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1957" y="16353206"/>
            <a:ext cx="1330586" cy="19638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34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68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709940" rtl="0" eaLnBrk="1" latinLnBrk="0" hangingPunct="1">
        <a:spcBef>
          <a:spcPct val="0"/>
        </a:spcBef>
        <a:buNone/>
        <a:defRPr sz="496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43713" indent="-443713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106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153653" indent="-443713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9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863593" indent="-443713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396048" indent="-266228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3105988" indent="-266228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904671" indent="-354970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4614611" indent="-354970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5324551" indent="-354970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6034491" indent="-354970" algn="l" defTabSz="709940" rtl="0" eaLnBrk="1" latinLnBrk="0" hangingPunct="1">
        <a:spcBef>
          <a:spcPct val="20000"/>
        </a:spcBef>
        <a:spcAft>
          <a:spcPts val="93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709940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2pPr>
      <a:lvl3pPr marL="1419880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3pPr>
      <a:lvl4pPr marL="2129820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2839761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549701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259641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4969581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5679521" algn="l" defTabSz="70994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17213" y="424549"/>
            <a:ext cx="13300140" cy="5340400"/>
            <a:chOff x="417213" y="424549"/>
            <a:chExt cx="13300140" cy="5340400"/>
          </a:xfrm>
        </p:grpSpPr>
        <p:sp>
          <p:nvSpPr>
            <p:cNvPr id="4" name="object 4"/>
            <p:cNvSpPr/>
            <p:nvPr/>
          </p:nvSpPr>
          <p:spPr>
            <a:xfrm>
              <a:off x="417213" y="457836"/>
              <a:ext cx="13258165" cy="2144315"/>
            </a:xfrm>
            <a:custGeom>
              <a:avLst/>
              <a:gdLst/>
              <a:ahLst/>
              <a:cxnLst/>
              <a:rect l="l" t="t" r="r" b="b"/>
              <a:pathLst>
                <a:path w="13258165" h="2736215">
                  <a:moveTo>
                    <a:pt x="13257732" y="2735963"/>
                  </a:moveTo>
                  <a:lnTo>
                    <a:pt x="0" y="2735963"/>
                  </a:lnTo>
                  <a:lnTo>
                    <a:pt x="0" y="0"/>
                  </a:lnTo>
                  <a:lnTo>
                    <a:pt x="13257732" y="0"/>
                  </a:lnTo>
                  <a:lnTo>
                    <a:pt x="13257732" y="2735963"/>
                  </a:lnTo>
                  <a:close/>
                </a:path>
              </a:pathLst>
            </a:custGeom>
            <a:solidFill>
              <a:srgbClr val="FFFFFF">
                <a:alpha val="27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430042" y="424549"/>
              <a:ext cx="13258165" cy="2177602"/>
            </a:xfrm>
            <a:custGeom>
              <a:avLst/>
              <a:gdLst/>
              <a:ahLst/>
              <a:cxnLst/>
              <a:rect l="l" t="t" r="r" b="b"/>
              <a:pathLst>
                <a:path w="13258165" h="2736215">
                  <a:moveTo>
                    <a:pt x="0" y="0"/>
                  </a:moveTo>
                  <a:lnTo>
                    <a:pt x="13257595" y="0"/>
                  </a:lnTo>
                  <a:lnTo>
                    <a:pt x="13257595" y="2735934"/>
                  </a:lnTo>
                  <a:lnTo>
                    <a:pt x="0" y="2735934"/>
                  </a:lnTo>
                  <a:lnTo>
                    <a:pt x="0" y="0"/>
                  </a:lnTo>
                  <a:close/>
                </a:path>
              </a:pathLst>
            </a:custGeom>
            <a:ln w="50592">
              <a:solidFill>
                <a:srgbClr val="3101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2322" y="603250"/>
              <a:ext cx="2245031" cy="17828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50433" y="2910624"/>
              <a:ext cx="12716510" cy="2854325"/>
            </a:xfrm>
            <a:custGeom>
              <a:avLst/>
              <a:gdLst/>
              <a:ahLst/>
              <a:cxnLst/>
              <a:rect l="l" t="t" r="r" b="b"/>
              <a:pathLst>
                <a:path w="12716510" h="2854325">
                  <a:moveTo>
                    <a:pt x="12051992" y="2853909"/>
                  </a:moveTo>
                  <a:lnTo>
                    <a:pt x="664022" y="2853909"/>
                  </a:lnTo>
                  <a:lnTo>
                    <a:pt x="616601" y="2852242"/>
                  </a:lnTo>
                  <a:lnTo>
                    <a:pt x="570079" y="2847315"/>
                  </a:lnTo>
                  <a:lnTo>
                    <a:pt x="524570" y="2839241"/>
                  </a:lnTo>
                  <a:lnTo>
                    <a:pt x="480185" y="2828132"/>
                  </a:lnTo>
                  <a:lnTo>
                    <a:pt x="437037" y="2814101"/>
                  </a:lnTo>
                  <a:lnTo>
                    <a:pt x="395238" y="2797259"/>
                  </a:lnTo>
                  <a:lnTo>
                    <a:pt x="354901" y="2777720"/>
                  </a:lnTo>
                  <a:lnTo>
                    <a:pt x="316139" y="2755595"/>
                  </a:lnTo>
                  <a:lnTo>
                    <a:pt x="279062" y="2730998"/>
                  </a:lnTo>
                  <a:lnTo>
                    <a:pt x="243785" y="2704039"/>
                  </a:lnTo>
                  <a:lnTo>
                    <a:pt x="210419" y="2674833"/>
                  </a:lnTo>
                  <a:lnTo>
                    <a:pt x="179076" y="2643490"/>
                  </a:lnTo>
                  <a:lnTo>
                    <a:pt x="149869" y="2610124"/>
                  </a:lnTo>
                  <a:lnTo>
                    <a:pt x="122911" y="2574847"/>
                  </a:lnTo>
                  <a:lnTo>
                    <a:pt x="98313" y="2537770"/>
                  </a:lnTo>
                  <a:lnTo>
                    <a:pt x="76189" y="2499008"/>
                  </a:lnTo>
                  <a:lnTo>
                    <a:pt x="56649" y="2458671"/>
                  </a:lnTo>
                  <a:lnTo>
                    <a:pt x="39808" y="2416872"/>
                  </a:lnTo>
                  <a:lnTo>
                    <a:pt x="25777" y="2373724"/>
                  </a:lnTo>
                  <a:lnTo>
                    <a:pt x="14668" y="2329339"/>
                  </a:lnTo>
                  <a:lnTo>
                    <a:pt x="6594" y="2283830"/>
                  </a:lnTo>
                  <a:lnTo>
                    <a:pt x="1667" y="2237308"/>
                  </a:lnTo>
                  <a:lnTo>
                    <a:pt x="0" y="2189886"/>
                  </a:lnTo>
                  <a:lnTo>
                    <a:pt x="0" y="664023"/>
                  </a:lnTo>
                  <a:lnTo>
                    <a:pt x="1667" y="616601"/>
                  </a:lnTo>
                  <a:lnTo>
                    <a:pt x="6594" y="570079"/>
                  </a:lnTo>
                  <a:lnTo>
                    <a:pt x="14668" y="524570"/>
                  </a:lnTo>
                  <a:lnTo>
                    <a:pt x="25777" y="480185"/>
                  </a:lnTo>
                  <a:lnTo>
                    <a:pt x="39808" y="437037"/>
                  </a:lnTo>
                  <a:lnTo>
                    <a:pt x="56649" y="395238"/>
                  </a:lnTo>
                  <a:lnTo>
                    <a:pt x="76189" y="354901"/>
                  </a:lnTo>
                  <a:lnTo>
                    <a:pt x="98313" y="316139"/>
                  </a:lnTo>
                  <a:lnTo>
                    <a:pt x="122911" y="279062"/>
                  </a:lnTo>
                  <a:lnTo>
                    <a:pt x="149869" y="243785"/>
                  </a:lnTo>
                  <a:lnTo>
                    <a:pt x="179076" y="210419"/>
                  </a:lnTo>
                  <a:lnTo>
                    <a:pt x="210419" y="179076"/>
                  </a:lnTo>
                  <a:lnTo>
                    <a:pt x="243785" y="149869"/>
                  </a:lnTo>
                  <a:lnTo>
                    <a:pt x="279062" y="122911"/>
                  </a:lnTo>
                  <a:lnTo>
                    <a:pt x="316139" y="98313"/>
                  </a:lnTo>
                  <a:lnTo>
                    <a:pt x="354901" y="76189"/>
                  </a:lnTo>
                  <a:lnTo>
                    <a:pt x="395238" y="56649"/>
                  </a:lnTo>
                  <a:lnTo>
                    <a:pt x="437037" y="39808"/>
                  </a:lnTo>
                  <a:lnTo>
                    <a:pt x="480185" y="25777"/>
                  </a:lnTo>
                  <a:lnTo>
                    <a:pt x="524570" y="14668"/>
                  </a:lnTo>
                  <a:lnTo>
                    <a:pt x="570079" y="6594"/>
                  </a:lnTo>
                  <a:lnTo>
                    <a:pt x="616601" y="1667"/>
                  </a:lnTo>
                  <a:lnTo>
                    <a:pt x="664023" y="0"/>
                  </a:lnTo>
                  <a:lnTo>
                    <a:pt x="12051992" y="0"/>
                  </a:lnTo>
                  <a:lnTo>
                    <a:pt x="12099413" y="1667"/>
                  </a:lnTo>
                  <a:lnTo>
                    <a:pt x="12145935" y="6594"/>
                  </a:lnTo>
                  <a:lnTo>
                    <a:pt x="12191445" y="14668"/>
                  </a:lnTo>
                  <a:lnTo>
                    <a:pt x="12235830" y="25777"/>
                  </a:lnTo>
                  <a:lnTo>
                    <a:pt x="12278978" y="39808"/>
                  </a:lnTo>
                  <a:lnTo>
                    <a:pt x="12320777" y="56649"/>
                  </a:lnTo>
                  <a:lnTo>
                    <a:pt x="12361113" y="76189"/>
                  </a:lnTo>
                  <a:lnTo>
                    <a:pt x="12399876" y="98313"/>
                  </a:lnTo>
                  <a:lnTo>
                    <a:pt x="12436953" y="122911"/>
                  </a:lnTo>
                  <a:lnTo>
                    <a:pt x="12472230" y="149869"/>
                  </a:lnTo>
                  <a:lnTo>
                    <a:pt x="12505596" y="179076"/>
                  </a:lnTo>
                  <a:lnTo>
                    <a:pt x="12536939" y="210419"/>
                  </a:lnTo>
                  <a:lnTo>
                    <a:pt x="12566146" y="243785"/>
                  </a:lnTo>
                  <a:lnTo>
                    <a:pt x="12593104" y="279062"/>
                  </a:lnTo>
                  <a:lnTo>
                    <a:pt x="12617702" y="316139"/>
                  </a:lnTo>
                  <a:lnTo>
                    <a:pt x="12639827" y="354901"/>
                  </a:lnTo>
                  <a:lnTo>
                    <a:pt x="12659366" y="395238"/>
                  </a:lnTo>
                  <a:lnTo>
                    <a:pt x="12676208" y="437037"/>
                  </a:lnTo>
                  <a:lnTo>
                    <a:pt x="12690239" y="480185"/>
                  </a:lnTo>
                  <a:lnTo>
                    <a:pt x="12701348" y="524570"/>
                  </a:lnTo>
                  <a:lnTo>
                    <a:pt x="12709422" y="570079"/>
                  </a:lnTo>
                  <a:lnTo>
                    <a:pt x="12714349" y="616601"/>
                  </a:lnTo>
                  <a:lnTo>
                    <a:pt x="12716016" y="664023"/>
                  </a:lnTo>
                  <a:lnTo>
                    <a:pt x="12716016" y="2189886"/>
                  </a:lnTo>
                  <a:lnTo>
                    <a:pt x="12714349" y="2237308"/>
                  </a:lnTo>
                  <a:lnTo>
                    <a:pt x="12709422" y="2283830"/>
                  </a:lnTo>
                  <a:lnTo>
                    <a:pt x="12701348" y="2329339"/>
                  </a:lnTo>
                  <a:lnTo>
                    <a:pt x="12690239" y="2373724"/>
                  </a:lnTo>
                  <a:lnTo>
                    <a:pt x="12676208" y="2416872"/>
                  </a:lnTo>
                  <a:lnTo>
                    <a:pt x="12659366" y="2458671"/>
                  </a:lnTo>
                  <a:lnTo>
                    <a:pt x="12639827" y="2499008"/>
                  </a:lnTo>
                  <a:lnTo>
                    <a:pt x="12617702" y="2537770"/>
                  </a:lnTo>
                  <a:lnTo>
                    <a:pt x="12593104" y="2574847"/>
                  </a:lnTo>
                  <a:lnTo>
                    <a:pt x="12566146" y="2610124"/>
                  </a:lnTo>
                  <a:lnTo>
                    <a:pt x="12536939" y="2643490"/>
                  </a:lnTo>
                  <a:lnTo>
                    <a:pt x="12505596" y="2674833"/>
                  </a:lnTo>
                  <a:lnTo>
                    <a:pt x="12472230" y="2704039"/>
                  </a:lnTo>
                  <a:lnTo>
                    <a:pt x="12436953" y="2730998"/>
                  </a:lnTo>
                  <a:lnTo>
                    <a:pt x="12399876" y="2755595"/>
                  </a:lnTo>
                  <a:lnTo>
                    <a:pt x="12361113" y="2777720"/>
                  </a:lnTo>
                  <a:lnTo>
                    <a:pt x="12320777" y="2797259"/>
                  </a:lnTo>
                  <a:lnTo>
                    <a:pt x="12278978" y="2814101"/>
                  </a:lnTo>
                  <a:lnTo>
                    <a:pt x="12235830" y="2828132"/>
                  </a:lnTo>
                  <a:lnTo>
                    <a:pt x="12191445" y="2839241"/>
                  </a:lnTo>
                  <a:lnTo>
                    <a:pt x="12145935" y="2847315"/>
                  </a:lnTo>
                  <a:lnTo>
                    <a:pt x="12099413" y="2852242"/>
                  </a:lnTo>
                  <a:lnTo>
                    <a:pt x="12051992" y="2853909"/>
                  </a:lnTo>
                  <a:close/>
                </a:path>
              </a:pathLst>
            </a:custGeom>
            <a:solidFill>
              <a:srgbClr val="310120">
                <a:alpha val="5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50433" y="2926308"/>
              <a:ext cx="12051665" cy="2237740"/>
            </a:xfrm>
            <a:custGeom>
              <a:avLst/>
              <a:gdLst/>
              <a:ahLst/>
              <a:cxnLst/>
              <a:rect l="l" t="t" r="r" b="b"/>
              <a:pathLst>
                <a:path w="12051665" h="2237740">
                  <a:moveTo>
                    <a:pt x="664002" y="0"/>
                  </a:moveTo>
                  <a:lnTo>
                    <a:pt x="12051606" y="0"/>
                  </a:lnTo>
                </a:path>
                <a:path w="12051665" h="2237740">
                  <a:moveTo>
                    <a:pt x="1667" y="2237236"/>
                  </a:moveTo>
                  <a:lnTo>
                    <a:pt x="0" y="2189816"/>
                  </a:lnTo>
                  <a:lnTo>
                    <a:pt x="0" y="664002"/>
                  </a:lnTo>
                  <a:lnTo>
                    <a:pt x="1667" y="616581"/>
                  </a:lnTo>
                  <a:lnTo>
                    <a:pt x="6593" y="570061"/>
                  </a:lnTo>
                  <a:lnTo>
                    <a:pt x="14667" y="524553"/>
                  </a:lnTo>
                  <a:lnTo>
                    <a:pt x="25776" y="480169"/>
                  </a:lnTo>
                  <a:lnTo>
                    <a:pt x="39807" y="437023"/>
                  </a:lnTo>
                  <a:lnTo>
                    <a:pt x="56648" y="395225"/>
                  </a:lnTo>
                  <a:lnTo>
                    <a:pt x="76186" y="354890"/>
                  </a:lnTo>
                  <a:lnTo>
                    <a:pt x="98310" y="316128"/>
                  </a:lnTo>
                  <a:lnTo>
                    <a:pt x="122907" y="279053"/>
                  </a:lnTo>
                  <a:lnTo>
                    <a:pt x="149865" y="243777"/>
                  </a:lnTo>
                  <a:lnTo>
                    <a:pt x="179070" y="210412"/>
                  </a:lnTo>
                  <a:lnTo>
                    <a:pt x="210412" y="179070"/>
                  </a:lnTo>
                  <a:lnTo>
                    <a:pt x="243777" y="149865"/>
                  </a:lnTo>
                  <a:lnTo>
                    <a:pt x="279053" y="122907"/>
                  </a:lnTo>
                  <a:lnTo>
                    <a:pt x="316128" y="98310"/>
                  </a:lnTo>
                  <a:lnTo>
                    <a:pt x="354890" y="76186"/>
                  </a:lnTo>
                  <a:lnTo>
                    <a:pt x="395225" y="56648"/>
                  </a:lnTo>
                  <a:lnTo>
                    <a:pt x="437023" y="39807"/>
                  </a:lnTo>
                  <a:lnTo>
                    <a:pt x="480169" y="25776"/>
                  </a:lnTo>
                  <a:lnTo>
                    <a:pt x="524553" y="14667"/>
                  </a:lnTo>
                  <a:lnTo>
                    <a:pt x="570061" y="6593"/>
                  </a:lnTo>
                  <a:lnTo>
                    <a:pt x="616581" y="1667"/>
                  </a:lnTo>
                  <a:lnTo>
                    <a:pt x="664002" y="0"/>
                  </a:lnTo>
                </a:path>
              </a:pathLst>
            </a:custGeom>
            <a:ln w="505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425880" y="6546850"/>
            <a:ext cx="2505710" cy="523240"/>
          </a:xfrm>
          <a:prstGeom prst="rect">
            <a:avLst/>
          </a:prstGeom>
          <a:solidFill>
            <a:srgbClr val="002060">
              <a:alpha val="25999"/>
            </a:srgbClr>
          </a:solidFill>
        </p:spPr>
        <p:txBody>
          <a:bodyPr vert="horz" wrap="square" lIns="0" tIns="53975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42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3171" y="6577412"/>
            <a:ext cx="2505710" cy="523240"/>
          </a:xfrm>
          <a:prstGeom prst="rect">
            <a:avLst/>
          </a:prstGeom>
          <a:solidFill>
            <a:srgbClr val="002060">
              <a:alpha val="25999"/>
            </a:srgbClr>
          </a:solidFill>
        </p:spPr>
        <p:txBody>
          <a:bodyPr vert="horz" wrap="square" lIns="0" tIns="4826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380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48441" y="9231521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09784" y="9231521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25880" y="11268420"/>
            <a:ext cx="2505710" cy="523240"/>
          </a:xfrm>
          <a:prstGeom prst="rect">
            <a:avLst/>
          </a:prstGeom>
          <a:solidFill>
            <a:srgbClr val="002060">
              <a:alpha val="25999"/>
            </a:srgbClr>
          </a:solidFill>
        </p:spPr>
        <p:txBody>
          <a:bodyPr vert="horz" wrap="square" lIns="0" tIns="47625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37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4448" y="11251450"/>
            <a:ext cx="2505710" cy="523240"/>
          </a:xfrm>
          <a:prstGeom prst="rect">
            <a:avLst/>
          </a:prstGeom>
          <a:solidFill>
            <a:srgbClr val="002060">
              <a:alpha val="25999"/>
            </a:srgbClr>
          </a:solidFill>
        </p:spPr>
        <p:txBody>
          <a:bodyPr vert="horz" wrap="square" lIns="0" tIns="47625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37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48441" y="13095016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09784" y="13095495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25880" y="15109828"/>
            <a:ext cx="2505710" cy="523240"/>
          </a:xfrm>
          <a:prstGeom prst="rect">
            <a:avLst/>
          </a:prstGeom>
          <a:solidFill>
            <a:srgbClr val="002060">
              <a:alpha val="25999"/>
            </a:srgbClr>
          </a:solidFill>
        </p:spPr>
        <p:txBody>
          <a:bodyPr vert="horz" wrap="square" lIns="0" tIns="3492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27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1592" y="15118212"/>
            <a:ext cx="2505710" cy="523240"/>
          </a:xfrm>
          <a:prstGeom prst="rect">
            <a:avLst/>
          </a:prstGeom>
          <a:solidFill>
            <a:srgbClr val="002060">
              <a:alpha val="25999"/>
            </a:srgbClr>
          </a:solidFill>
        </p:spPr>
        <p:txBody>
          <a:bodyPr vert="horz" wrap="square" lIns="0" tIns="26670" rIns="0" bIns="0" rtlCol="0">
            <a:spAutoFit/>
          </a:bodyPr>
          <a:lstStyle/>
          <a:p>
            <a:pPr marL="156845">
              <a:lnSpc>
                <a:spcPct val="100000"/>
              </a:lnSpc>
              <a:spcBef>
                <a:spcPts val="210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348441" y="16941541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9784" y="16944192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23941" y="3117850"/>
            <a:ext cx="10071100" cy="24809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4510">
              <a:lnSpc>
                <a:spcPct val="100000"/>
              </a:lnSpc>
              <a:spcBef>
                <a:spcPts val="675"/>
              </a:spcBef>
            </a:pP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Studentul(ții)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gr.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TEXT: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NUME,</a:t>
            </a: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NUME,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NUME</a:t>
            </a:r>
            <a:endParaRPr sz="2400" dirty="0">
              <a:latin typeface="Times New Roman"/>
              <a:cs typeface="Times New Roman"/>
            </a:endParaRPr>
          </a:p>
          <a:p>
            <a:pPr marL="2054860">
              <a:lnSpc>
                <a:spcPct val="100000"/>
              </a:lnSpc>
              <a:spcBef>
                <a:spcPts val="670"/>
              </a:spcBef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Conducător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științific: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NUME</a:t>
            </a:r>
            <a:endParaRPr sz="2400" dirty="0">
              <a:latin typeface="Times New Roman"/>
              <a:cs typeface="Times New Roman"/>
            </a:endParaRPr>
          </a:p>
          <a:p>
            <a:pPr marL="3510915" marR="3858260" algn="ctr">
              <a:lnSpc>
                <a:spcPct val="100800"/>
              </a:lnSpc>
              <a:spcBef>
                <a:spcPts val="1565"/>
              </a:spcBef>
            </a:pPr>
            <a:r>
              <a:rPr sz="2100" i="1" dirty="0">
                <a:solidFill>
                  <a:srgbClr val="FFFFFF"/>
                </a:solidFill>
                <a:latin typeface="Times New Roman"/>
                <a:cs typeface="Times New Roman"/>
              </a:rPr>
              <a:t>Denumirea</a:t>
            </a:r>
            <a:r>
              <a:rPr sz="2100" i="1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Universității </a:t>
            </a:r>
            <a:r>
              <a:rPr sz="2100" i="1" dirty="0">
                <a:solidFill>
                  <a:srgbClr val="FFFFFF"/>
                </a:solidFill>
                <a:latin typeface="Times New Roman"/>
                <a:cs typeface="Times New Roman"/>
              </a:rPr>
              <a:t>Adresa</a:t>
            </a:r>
            <a:r>
              <a:rPr sz="2100" i="1" spc="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Universității </a:t>
            </a:r>
            <a:r>
              <a:rPr sz="2100" i="1" dirty="0">
                <a:solidFill>
                  <a:srgbClr val="FFFFFF"/>
                </a:solidFill>
                <a:latin typeface="Times New Roman"/>
                <a:cs typeface="Times New Roman"/>
              </a:rPr>
              <a:t>email</a:t>
            </a:r>
            <a:r>
              <a:rPr sz="2100" i="1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autori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3410" y="606550"/>
            <a:ext cx="13232765" cy="18255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73050" algn="ctr">
              <a:lnSpc>
                <a:spcPts val="2730"/>
              </a:lnSpc>
            </a:pP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CONCURS DE LUCRĂRI ȘTIINȚIFICE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4409440" marR="4128770" indent="-635" algn="ctr">
              <a:lnSpc>
                <a:spcPts val="2840"/>
              </a:lnSpc>
              <a:spcBef>
                <a:spcPts val="215"/>
              </a:spcBef>
            </a:pPr>
            <a:r>
              <a:rPr sz="24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“OPORTUNITĂȚI</a:t>
            </a:r>
            <a:r>
              <a:rPr sz="2400" b="1" spc="-8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</a:t>
            </a:r>
            <a:r>
              <a:rPr sz="2400" b="1" spc="-8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IMPLICARE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73050" algn="ctr">
              <a:lnSpc>
                <a:spcPts val="2730"/>
              </a:lnSpc>
            </a:pP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sz="2400" b="1" spc="-7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TINERILOR</a:t>
            </a:r>
            <a:r>
              <a:rPr sz="2400" b="1" spc="-7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ÎN</a:t>
            </a:r>
            <a:r>
              <a:rPr sz="2400" b="1" spc="-7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PROCESUL</a:t>
            </a:r>
            <a:r>
              <a:rPr sz="2400" b="1" spc="-7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</a:t>
            </a:r>
            <a:r>
              <a:rPr sz="2400" b="1" spc="-7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CERCETARE”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73050" algn="ctr">
              <a:lnSpc>
                <a:spcPts val="2860"/>
              </a:lnSpc>
            </a:pPr>
            <a:r>
              <a:rPr sz="24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Universitatea</a:t>
            </a:r>
            <a:r>
              <a:rPr sz="2400" b="1" spc="-9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</a:t>
            </a:r>
            <a:r>
              <a:rPr sz="2400" b="1" spc="-9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Stat</a:t>
            </a:r>
            <a:r>
              <a:rPr sz="2400" b="1" spc="-9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“Bogdan</a:t>
            </a:r>
            <a:r>
              <a:rPr sz="2400" b="1" spc="-9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Petriceicu</a:t>
            </a:r>
            <a:r>
              <a:rPr sz="2400" b="1" spc="-9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Hasdeu”din</a:t>
            </a:r>
            <a:r>
              <a:rPr sz="2400" b="1" spc="-9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Cahul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73050" algn="ctr">
              <a:lnSpc>
                <a:spcPct val="100000"/>
              </a:lnSpc>
              <a:spcBef>
                <a:spcPts val="110"/>
              </a:spcBef>
            </a:pPr>
            <a:r>
              <a:rPr lang="ro-RO" sz="2100" dirty="0">
                <a:solidFill>
                  <a:schemeClr val="accent1">
                    <a:lumMod val="75000"/>
                  </a:schemeClr>
                </a:solidFill>
                <a:latin typeface="Arial MT"/>
                <a:cs typeface="Arial MT"/>
              </a:rPr>
              <a:t>12</a:t>
            </a:r>
            <a:r>
              <a:rPr sz="2100" spc="25" dirty="0">
                <a:solidFill>
                  <a:schemeClr val="accent1">
                    <a:lumMod val="75000"/>
                  </a:schemeClr>
                </a:solidFill>
                <a:latin typeface="Arial MT"/>
                <a:cs typeface="Arial MT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Arial MT"/>
                <a:cs typeface="Arial MT"/>
              </a:rPr>
              <a:t>aprilie</a:t>
            </a:r>
            <a:r>
              <a:rPr sz="2100" spc="25" dirty="0">
                <a:solidFill>
                  <a:schemeClr val="accent1">
                    <a:lumMod val="75000"/>
                  </a:schemeClr>
                </a:solidFill>
                <a:latin typeface="Arial MT"/>
                <a:cs typeface="Arial MT"/>
              </a:rPr>
              <a:t> </a:t>
            </a:r>
            <a:r>
              <a:rPr sz="2100" spc="-20" dirty="0">
                <a:solidFill>
                  <a:schemeClr val="accent1">
                    <a:lumMod val="75000"/>
                  </a:schemeClr>
                </a:solidFill>
                <a:latin typeface="Arial MT"/>
                <a:cs typeface="Arial MT"/>
              </a:rPr>
              <a:t>202</a:t>
            </a:r>
            <a:r>
              <a:rPr lang="ro-RO" sz="2100" spc="-20" dirty="0">
                <a:solidFill>
                  <a:schemeClr val="accent1">
                    <a:lumMod val="75000"/>
                  </a:schemeClr>
                </a:solidFill>
                <a:latin typeface="Arial MT"/>
                <a:cs typeface="Arial MT"/>
              </a:rPr>
              <a:t>5</a:t>
            </a:r>
            <a:endParaRPr sz="2100" dirty="0">
              <a:solidFill>
                <a:schemeClr val="accent1">
                  <a:lumMod val="75000"/>
                </a:schemeClr>
              </a:solidFill>
              <a:latin typeface="Arial MT"/>
              <a:cs typeface="Arial MT"/>
            </a:endParaRPr>
          </a:p>
        </p:txBody>
      </p:sp>
      <p:pic>
        <p:nvPicPr>
          <p:cNvPr id="23" name="image3.png">
            <a:extLst>
              <a:ext uri="{FF2B5EF4-FFF2-40B4-BE49-F238E27FC236}">
                <a16:creationId xmlns:a16="http://schemas.microsoft.com/office/drawing/2014/main" id="{2B9F67C9-26E8-15C8-BF93-D8A09C69BC2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35662" y="755650"/>
            <a:ext cx="2425038" cy="1460986"/>
          </a:xfrm>
          <a:prstGeom prst="rect">
            <a:avLst/>
          </a:prstGeom>
          <a:ln/>
        </p:spPr>
      </p:pic>
      <p:sp>
        <p:nvSpPr>
          <p:cNvPr id="24" name="Dreptunghi 23">
            <a:extLst>
              <a:ext uri="{FF2B5EF4-FFF2-40B4-BE49-F238E27FC236}">
                <a16:creationId xmlns:a16="http://schemas.microsoft.com/office/drawing/2014/main" id="{CFDFD41F-D9B1-C6C7-A5C6-74A170EB2273}"/>
              </a:ext>
            </a:extLst>
          </p:cNvPr>
          <p:cNvSpPr/>
          <p:nvPr/>
        </p:nvSpPr>
        <p:spPr>
          <a:xfrm>
            <a:off x="0" y="19017466"/>
            <a:ext cx="14198600" cy="10866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image4.png">
            <a:extLst>
              <a:ext uri="{FF2B5EF4-FFF2-40B4-BE49-F238E27FC236}">
                <a16:creationId xmlns:a16="http://schemas.microsoft.com/office/drawing/2014/main" id="{A3138110-73D8-11F6-F82E-ADCBEFAB4839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214448" y="19084069"/>
            <a:ext cx="909493" cy="950181"/>
          </a:xfrm>
          <a:prstGeom prst="rect">
            <a:avLst/>
          </a:prstGeom>
          <a:ln/>
        </p:spPr>
      </p:pic>
      <p:pic>
        <p:nvPicPr>
          <p:cNvPr id="26" name="image6.png">
            <a:extLst>
              <a:ext uri="{FF2B5EF4-FFF2-40B4-BE49-F238E27FC236}">
                <a16:creationId xmlns:a16="http://schemas.microsoft.com/office/drawing/2014/main" id="{87559443-5B29-CAA3-04A4-33D2FE298366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4203700" y="19272250"/>
            <a:ext cx="2267692" cy="668631"/>
          </a:xfrm>
          <a:prstGeom prst="rect">
            <a:avLst/>
          </a:prstGeom>
          <a:ln/>
        </p:spPr>
      </p:pic>
      <p:pic>
        <p:nvPicPr>
          <p:cNvPr id="27" name="image2.jpg">
            <a:extLst>
              <a:ext uri="{FF2B5EF4-FFF2-40B4-BE49-F238E27FC236}">
                <a16:creationId xmlns:a16="http://schemas.microsoft.com/office/drawing/2014/main" id="{4F209B0B-56DE-B4EF-85BF-B37B22B90A11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8211281" y="19119850"/>
            <a:ext cx="1171575" cy="851561"/>
          </a:xfrm>
          <a:prstGeom prst="rect">
            <a:avLst/>
          </a:prstGeom>
          <a:ln/>
        </p:spPr>
      </p:pic>
      <p:pic>
        <p:nvPicPr>
          <p:cNvPr id="28" name="image1.jpg" descr="LOGO PRIMARIE">
            <a:extLst>
              <a:ext uri="{FF2B5EF4-FFF2-40B4-BE49-F238E27FC236}">
                <a16:creationId xmlns:a16="http://schemas.microsoft.com/office/drawing/2014/main" id="{84FB56A2-7F3C-A12F-0AD5-AB45565919DF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11102576" y="19189214"/>
            <a:ext cx="1635524" cy="768836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99</Words>
  <Application>Microsoft Office PowerPoint</Application>
  <PresentationFormat>Particularizare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7" baseType="lpstr">
      <vt:lpstr>Arial</vt:lpstr>
      <vt:lpstr>Arial MT</vt:lpstr>
      <vt:lpstr>Century Gothic</vt:lpstr>
      <vt:lpstr>Times New Roman</vt:lpstr>
      <vt:lpstr>Wingdings 3</vt:lpstr>
      <vt:lpstr>Sector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poster v 3 (1).ppt</dc:title>
  <dc:creator>Arina Cretu</dc:creator>
  <cp:keywords>DAGAtHK-30U,BACTtMS_QsQ</cp:keywords>
  <cp:lastModifiedBy>Rumeus Iurie</cp:lastModifiedBy>
  <cp:revision>2</cp:revision>
  <dcterms:created xsi:type="dcterms:W3CDTF">2024-03-27T13:35:09Z</dcterms:created>
  <dcterms:modified xsi:type="dcterms:W3CDTF">2025-03-09T14:54:25Z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2024-03-27T00:00:00Z</vt:filetime>
  </property>
  <property fmtid="{D5CDD505-2E9C-101B-9397-08002B2CF9AE}" pid="3" name="Creator">
    <vt:lpwstr>Canva</vt:lpwstr>
  </property>
  <property fmtid="{D5CDD505-2E9C-101B-9397-08002B2CF9AE}" pid="4" name="LastSaved">
    <vt:filetime>2024-03-27T00:00:00Z</vt:filetime>
  </property>
  <property fmtid="{D5CDD505-2E9C-101B-9397-08002B2CF9AE}" pid="5" name="Producer">
    <vt:lpwstr>Canva</vt:lpwstr>
  </property>
</Properties>
</file>