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4198600" cy="20104100"/>
  <p:notesSz cx="14198600" cy="2010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3" d="100"/>
          <a:sy n="23" d="100"/>
        </p:scale>
        <p:origin x="2084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4895" y="6232271"/>
            <a:ext cx="1206881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29790" y="11258296"/>
            <a:ext cx="993902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09930" y="4623943"/>
            <a:ext cx="6176391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12279" y="4623943"/>
            <a:ext cx="6176391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4194473" cy="201040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1"/>
            <a:ext cx="14197965" cy="18514060"/>
          </a:xfrm>
          <a:custGeom>
            <a:avLst/>
            <a:gdLst/>
            <a:ahLst/>
            <a:cxnLst/>
            <a:rect l="l" t="t" r="r" b="b"/>
            <a:pathLst>
              <a:path w="14197965" h="18514060">
                <a:moveTo>
                  <a:pt x="0" y="18513764"/>
                </a:moveTo>
                <a:lnTo>
                  <a:pt x="14197452" y="18513764"/>
                </a:lnTo>
                <a:lnTo>
                  <a:pt x="14197452" y="0"/>
                </a:lnTo>
                <a:lnTo>
                  <a:pt x="0" y="0"/>
                </a:lnTo>
                <a:lnTo>
                  <a:pt x="0" y="18513764"/>
                </a:lnTo>
                <a:close/>
              </a:path>
            </a:pathLst>
          </a:custGeom>
          <a:solidFill>
            <a:srgbClr val="FFFFFF">
              <a:alpha val="22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8513766"/>
            <a:ext cx="14197965" cy="1590675"/>
          </a:xfrm>
          <a:custGeom>
            <a:avLst/>
            <a:gdLst/>
            <a:ahLst/>
            <a:cxnLst/>
            <a:rect l="l" t="t" r="r" b="b"/>
            <a:pathLst>
              <a:path w="14197965" h="1590675">
                <a:moveTo>
                  <a:pt x="0" y="0"/>
                </a:moveTo>
                <a:lnTo>
                  <a:pt x="14197453" y="0"/>
                </a:lnTo>
                <a:lnTo>
                  <a:pt x="14197453" y="1590333"/>
                </a:lnTo>
                <a:lnTo>
                  <a:pt x="0" y="159033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600297" y="18786912"/>
            <a:ext cx="2428428" cy="71458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290846" y="18704688"/>
            <a:ext cx="2896406" cy="891688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570580" y="18721418"/>
            <a:ext cx="2377836" cy="89119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364706" y="18780458"/>
            <a:ext cx="2781703" cy="71461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9930" y="804164"/>
            <a:ext cx="1277874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9930" y="4623943"/>
            <a:ext cx="127787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27524" y="18696814"/>
            <a:ext cx="454355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09930" y="18696814"/>
            <a:ext cx="326567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22992" y="18696814"/>
            <a:ext cx="326567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03802" y="582314"/>
            <a:ext cx="8640445" cy="1805939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976755" marR="1969135" indent="-635" algn="ctr">
              <a:lnSpc>
                <a:spcPts val="2840"/>
              </a:lnSpc>
              <a:spcBef>
                <a:spcPts val="215"/>
              </a:spcBef>
            </a:pP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CONFERINȚA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 ȘTIINȚIFICĂ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“OPORTUNITĂȚI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 DE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IMPLICARE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ts val="2730"/>
              </a:lnSpc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TINERILOR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ÎN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PROCESUL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CERCETARE”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ts val="2860"/>
              </a:lnSpc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Universitatea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de Stat 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“Bogdan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 Petriceicu Hasdeu”din Cahul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10"/>
              </a:spcBef>
            </a:pPr>
            <a:r>
              <a:rPr sz="2100" spc="10" dirty="0">
                <a:solidFill>
                  <a:srgbClr val="FFFFFF"/>
                </a:solidFill>
                <a:latin typeface="Arial MT"/>
                <a:cs typeface="Arial MT"/>
              </a:rPr>
              <a:t>25</a:t>
            </a:r>
            <a:r>
              <a:rPr sz="21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100" dirty="0">
                <a:solidFill>
                  <a:srgbClr val="FFFFFF"/>
                </a:solidFill>
                <a:latin typeface="Arial MT"/>
                <a:cs typeface="Arial MT"/>
              </a:rPr>
              <a:t>aprilie</a:t>
            </a:r>
            <a:r>
              <a:rPr sz="2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100" spc="5" dirty="0">
                <a:solidFill>
                  <a:srgbClr val="FFFFFF"/>
                </a:solidFill>
                <a:latin typeface="Arial MT"/>
                <a:cs typeface="Arial MT"/>
              </a:rPr>
              <a:t>2024</a:t>
            </a:r>
            <a:endParaRPr sz="21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69860" y="168907"/>
            <a:ext cx="13383843" cy="6225543"/>
            <a:chOff x="469860" y="168907"/>
            <a:chExt cx="13383843" cy="6225543"/>
          </a:xfrm>
        </p:grpSpPr>
        <p:sp>
          <p:nvSpPr>
            <p:cNvPr id="4" name="object 4"/>
            <p:cNvSpPr/>
            <p:nvPr/>
          </p:nvSpPr>
          <p:spPr>
            <a:xfrm>
              <a:off x="469860" y="168907"/>
              <a:ext cx="13258165" cy="2339343"/>
            </a:xfrm>
            <a:custGeom>
              <a:avLst/>
              <a:gdLst/>
              <a:ahLst/>
              <a:cxnLst/>
              <a:rect l="l" t="t" r="r" b="b"/>
              <a:pathLst>
                <a:path w="13258165" h="2736215">
                  <a:moveTo>
                    <a:pt x="13257731" y="2735962"/>
                  </a:moveTo>
                  <a:lnTo>
                    <a:pt x="0" y="2735962"/>
                  </a:lnTo>
                  <a:lnTo>
                    <a:pt x="0" y="0"/>
                  </a:lnTo>
                  <a:lnTo>
                    <a:pt x="13257731" y="0"/>
                  </a:lnTo>
                  <a:lnTo>
                    <a:pt x="13257731" y="2735962"/>
                  </a:lnTo>
                  <a:close/>
                </a:path>
              </a:pathLst>
            </a:custGeom>
            <a:solidFill>
              <a:srgbClr val="FFFFFF">
                <a:alpha val="27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69884" y="168907"/>
              <a:ext cx="13258165" cy="2339344"/>
            </a:xfrm>
            <a:custGeom>
              <a:avLst/>
              <a:gdLst/>
              <a:ahLst/>
              <a:cxnLst/>
              <a:rect l="l" t="t" r="r" b="b"/>
              <a:pathLst>
                <a:path w="13258165" h="2736215">
                  <a:moveTo>
                    <a:pt x="0" y="0"/>
                  </a:moveTo>
                  <a:lnTo>
                    <a:pt x="13257595" y="0"/>
                  </a:lnTo>
                  <a:lnTo>
                    <a:pt x="13257595" y="2735934"/>
                  </a:lnTo>
                  <a:lnTo>
                    <a:pt x="0" y="2735934"/>
                  </a:lnTo>
                  <a:lnTo>
                    <a:pt x="0" y="0"/>
                  </a:lnTo>
                  <a:close/>
                </a:path>
              </a:pathLst>
            </a:custGeom>
            <a:ln w="50592">
              <a:solidFill>
                <a:srgbClr val="3101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5802" y="477685"/>
              <a:ext cx="2004718" cy="16316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608672" y="563970"/>
              <a:ext cx="2245031" cy="178284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35802" y="2736850"/>
              <a:ext cx="12716510" cy="2854325"/>
            </a:xfrm>
            <a:custGeom>
              <a:avLst/>
              <a:gdLst/>
              <a:ahLst/>
              <a:cxnLst/>
              <a:rect l="l" t="t" r="r" b="b"/>
              <a:pathLst>
                <a:path w="12716510" h="2854325">
                  <a:moveTo>
                    <a:pt x="12052034" y="2853908"/>
                  </a:moveTo>
                  <a:lnTo>
                    <a:pt x="663980" y="2853908"/>
                  </a:lnTo>
                  <a:lnTo>
                    <a:pt x="616601" y="2852242"/>
                  </a:lnTo>
                  <a:lnTo>
                    <a:pt x="570079" y="2847315"/>
                  </a:lnTo>
                  <a:lnTo>
                    <a:pt x="524570" y="2839241"/>
                  </a:lnTo>
                  <a:lnTo>
                    <a:pt x="480185" y="2828132"/>
                  </a:lnTo>
                  <a:lnTo>
                    <a:pt x="437037" y="2814101"/>
                  </a:lnTo>
                  <a:lnTo>
                    <a:pt x="395238" y="2797259"/>
                  </a:lnTo>
                  <a:lnTo>
                    <a:pt x="354901" y="2777720"/>
                  </a:lnTo>
                  <a:lnTo>
                    <a:pt x="316139" y="2755595"/>
                  </a:lnTo>
                  <a:lnTo>
                    <a:pt x="279062" y="2730998"/>
                  </a:lnTo>
                  <a:lnTo>
                    <a:pt x="243785" y="2704039"/>
                  </a:lnTo>
                  <a:lnTo>
                    <a:pt x="210419" y="2674833"/>
                  </a:lnTo>
                  <a:lnTo>
                    <a:pt x="179076" y="2643490"/>
                  </a:lnTo>
                  <a:lnTo>
                    <a:pt x="149869" y="2610124"/>
                  </a:lnTo>
                  <a:lnTo>
                    <a:pt x="122911" y="2574846"/>
                  </a:lnTo>
                  <a:lnTo>
                    <a:pt x="98313" y="2537770"/>
                  </a:lnTo>
                  <a:lnTo>
                    <a:pt x="76189" y="2499008"/>
                  </a:lnTo>
                  <a:lnTo>
                    <a:pt x="56649" y="2458671"/>
                  </a:lnTo>
                  <a:lnTo>
                    <a:pt x="39808" y="2416872"/>
                  </a:lnTo>
                  <a:lnTo>
                    <a:pt x="25777" y="2373724"/>
                  </a:lnTo>
                  <a:lnTo>
                    <a:pt x="14668" y="2329339"/>
                  </a:lnTo>
                  <a:lnTo>
                    <a:pt x="6594" y="2283830"/>
                  </a:lnTo>
                  <a:lnTo>
                    <a:pt x="1667" y="2237308"/>
                  </a:lnTo>
                  <a:lnTo>
                    <a:pt x="0" y="2189886"/>
                  </a:lnTo>
                  <a:lnTo>
                    <a:pt x="0" y="664023"/>
                  </a:lnTo>
                  <a:lnTo>
                    <a:pt x="1667" y="616601"/>
                  </a:lnTo>
                  <a:lnTo>
                    <a:pt x="6594" y="570079"/>
                  </a:lnTo>
                  <a:lnTo>
                    <a:pt x="14668" y="524570"/>
                  </a:lnTo>
                  <a:lnTo>
                    <a:pt x="25777" y="480185"/>
                  </a:lnTo>
                  <a:lnTo>
                    <a:pt x="39808" y="437037"/>
                  </a:lnTo>
                  <a:lnTo>
                    <a:pt x="56649" y="395238"/>
                  </a:lnTo>
                  <a:lnTo>
                    <a:pt x="76189" y="354901"/>
                  </a:lnTo>
                  <a:lnTo>
                    <a:pt x="98313" y="316139"/>
                  </a:lnTo>
                  <a:lnTo>
                    <a:pt x="122911" y="279062"/>
                  </a:lnTo>
                  <a:lnTo>
                    <a:pt x="149869" y="243785"/>
                  </a:lnTo>
                  <a:lnTo>
                    <a:pt x="179076" y="210419"/>
                  </a:lnTo>
                  <a:lnTo>
                    <a:pt x="210419" y="179076"/>
                  </a:lnTo>
                  <a:lnTo>
                    <a:pt x="243785" y="149869"/>
                  </a:lnTo>
                  <a:lnTo>
                    <a:pt x="279062" y="122911"/>
                  </a:lnTo>
                  <a:lnTo>
                    <a:pt x="316139" y="98313"/>
                  </a:lnTo>
                  <a:lnTo>
                    <a:pt x="354901" y="76189"/>
                  </a:lnTo>
                  <a:lnTo>
                    <a:pt x="395238" y="56649"/>
                  </a:lnTo>
                  <a:lnTo>
                    <a:pt x="437037" y="39808"/>
                  </a:lnTo>
                  <a:lnTo>
                    <a:pt x="480185" y="25777"/>
                  </a:lnTo>
                  <a:lnTo>
                    <a:pt x="524570" y="14668"/>
                  </a:lnTo>
                  <a:lnTo>
                    <a:pt x="570079" y="6594"/>
                  </a:lnTo>
                  <a:lnTo>
                    <a:pt x="616601" y="1667"/>
                  </a:lnTo>
                  <a:lnTo>
                    <a:pt x="664023" y="0"/>
                  </a:lnTo>
                  <a:lnTo>
                    <a:pt x="12051992" y="0"/>
                  </a:lnTo>
                  <a:lnTo>
                    <a:pt x="12099414" y="1667"/>
                  </a:lnTo>
                  <a:lnTo>
                    <a:pt x="12145935" y="6594"/>
                  </a:lnTo>
                  <a:lnTo>
                    <a:pt x="12191445" y="14668"/>
                  </a:lnTo>
                  <a:lnTo>
                    <a:pt x="12235830" y="25777"/>
                  </a:lnTo>
                  <a:lnTo>
                    <a:pt x="12278978" y="39808"/>
                  </a:lnTo>
                  <a:lnTo>
                    <a:pt x="12320776" y="56649"/>
                  </a:lnTo>
                  <a:lnTo>
                    <a:pt x="12361113" y="76189"/>
                  </a:lnTo>
                  <a:lnTo>
                    <a:pt x="12399876" y="98313"/>
                  </a:lnTo>
                  <a:lnTo>
                    <a:pt x="12436952" y="122911"/>
                  </a:lnTo>
                  <a:lnTo>
                    <a:pt x="12472229" y="149869"/>
                  </a:lnTo>
                  <a:lnTo>
                    <a:pt x="12505596" y="179076"/>
                  </a:lnTo>
                  <a:lnTo>
                    <a:pt x="12536938" y="210419"/>
                  </a:lnTo>
                  <a:lnTo>
                    <a:pt x="12566145" y="243785"/>
                  </a:lnTo>
                  <a:lnTo>
                    <a:pt x="12593103" y="279062"/>
                  </a:lnTo>
                  <a:lnTo>
                    <a:pt x="12617701" y="316139"/>
                  </a:lnTo>
                  <a:lnTo>
                    <a:pt x="12639826" y="354901"/>
                  </a:lnTo>
                  <a:lnTo>
                    <a:pt x="12659365" y="395238"/>
                  </a:lnTo>
                  <a:lnTo>
                    <a:pt x="12676207" y="437037"/>
                  </a:lnTo>
                  <a:lnTo>
                    <a:pt x="12690238" y="480185"/>
                  </a:lnTo>
                  <a:lnTo>
                    <a:pt x="12701347" y="524570"/>
                  </a:lnTo>
                  <a:lnTo>
                    <a:pt x="12709421" y="570079"/>
                  </a:lnTo>
                  <a:lnTo>
                    <a:pt x="12714348" y="616601"/>
                  </a:lnTo>
                  <a:lnTo>
                    <a:pt x="12716015" y="664023"/>
                  </a:lnTo>
                  <a:lnTo>
                    <a:pt x="12716015" y="2189886"/>
                  </a:lnTo>
                  <a:lnTo>
                    <a:pt x="12714348" y="2237308"/>
                  </a:lnTo>
                  <a:lnTo>
                    <a:pt x="12709421" y="2283830"/>
                  </a:lnTo>
                  <a:lnTo>
                    <a:pt x="12701347" y="2329339"/>
                  </a:lnTo>
                  <a:lnTo>
                    <a:pt x="12690238" y="2373724"/>
                  </a:lnTo>
                  <a:lnTo>
                    <a:pt x="12676207" y="2416872"/>
                  </a:lnTo>
                  <a:lnTo>
                    <a:pt x="12659365" y="2458671"/>
                  </a:lnTo>
                  <a:lnTo>
                    <a:pt x="12639826" y="2499008"/>
                  </a:lnTo>
                  <a:lnTo>
                    <a:pt x="12617701" y="2537770"/>
                  </a:lnTo>
                  <a:lnTo>
                    <a:pt x="12593103" y="2574846"/>
                  </a:lnTo>
                  <a:lnTo>
                    <a:pt x="12566145" y="2610124"/>
                  </a:lnTo>
                  <a:lnTo>
                    <a:pt x="12536938" y="2643490"/>
                  </a:lnTo>
                  <a:lnTo>
                    <a:pt x="12505596" y="2674833"/>
                  </a:lnTo>
                  <a:lnTo>
                    <a:pt x="12472229" y="2704039"/>
                  </a:lnTo>
                  <a:lnTo>
                    <a:pt x="12436952" y="2730998"/>
                  </a:lnTo>
                  <a:lnTo>
                    <a:pt x="12399876" y="2755595"/>
                  </a:lnTo>
                  <a:lnTo>
                    <a:pt x="12361113" y="2777720"/>
                  </a:lnTo>
                  <a:lnTo>
                    <a:pt x="12320776" y="2797259"/>
                  </a:lnTo>
                  <a:lnTo>
                    <a:pt x="12278978" y="2814101"/>
                  </a:lnTo>
                  <a:lnTo>
                    <a:pt x="12235830" y="2828132"/>
                  </a:lnTo>
                  <a:lnTo>
                    <a:pt x="12191445" y="2839241"/>
                  </a:lnTo>
                  <a:lnTo>
                    <a:pt x="12145935" y="2847315"/>
                  </a:lnTo>
                  <a:lnTo>
                    <a:pt x="12099414" y="2852242"/>
                  </a:lnTo>
                  <a:lnTo>
                    <a:pt x="12052034" y="2853908"/>
                  </a:lnTo>
                  <a:close/>
                </a:path>
              </a:pathLst>
            </a:custGeom>
            <a:solidFill>
              <a:srgbClr val="310120">
                <a:alpha val="52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42566" y="2808105"/>
              <a:ext cx="12709525" cy="2776220"/>
            </a:xfrm>
            <a:custGeom>
              <a:avLst/>
              <a:gdLst/>
              <a:ahLst/>
              <a:cxnLst/>
              <a:rect l="l" t="t" r="r" b="b"/>
              <a:pathLst>
                <a:path w="12709525" h="2776220">
                  <a:moveTo>
                    <a:pt x="12354124" y="0"/>
                  </a:moveTo>
                  <a:lnTo>
                    <a:pt x="12392886" y="22123"/>
                  </a:lnTo>
                  <a:lnTo>
                    <a:pt x="12429961" y="46720"/>
                  </a:lnTo>
                  <a:lnTo>
                    <a:pt x="12465237" y="73678"/>
                  </a:lnTo>
                  <a:lnTo>
                    <a:pt x="12498602" y="102884"/>
                  </a:lnTo>
                  <a:lnTo>
                    <a:pt x="12529944" y="134225"/>
                  </a:lnTo>
                  <a:lnTo>
                    <a:pt x="12559150" y="167590"/>
                  </a:lnTo>
                  <a:lnTo>
                    <a:pt x="12586107" y="202867"/>
                  </a:lnTo>
                  <a:lnTo>
                    <a:pt x="12610704" y="239942"/>
                  </a:lnTo>
                  <a:lnTo>
                    <a:pt x="12632828" y="278703"/>
                  </a:lnTo>
                  <a:lnTo>
                    <a:pt x="12652367" y="319039"/>
                  </a:lnTo>
                  <a:lnTo>
                    <a:pt x="12669208" y="360836"/>
                  </a:lnTo>
                  <a:lnTo>
                    <a:pt x="12683238" y="403982"/>
                  </a:lnTo>
                  <a:lnTo>
                    <a:pt x="12694347" y="448366"/>
                  </a:lnTo>
                  <a:lnTo>
                    <a:pt x="12702421" y="493874"/>
                  </a:lnTo>
                  <a:lnTo>
                    <a:pt x="12707347" y="540395"/>
                  </a:lnTo>
                  <a:lnTo>
                    <a:pt x="12709015" y="587815"/>
                  </a:lnTo>
                  <a:lnTo>
                    <a:pt x="12709015" y="2113629"/>
                  </a:lnTo>
                  <a:lnTo>
                    <a:pt x="12707347" y="2161050"/>
                  </a:lnTo>
                  <a:lnTo>
                    <a:pt x="12702421" y="2207570"/>
                  </a:lnTo>
                  <a:lnTo>
                    <a:pt x="12694347" y="2253078"/>
                  </a:lnTo>
                  <a:lnTo>
                    <a:pt x="12683238" y="2297462"/>
                  </a:lnTo>
                  <a:lnTo>
                    <a:pt x="12669208" y="2340608"/>
                  </a:lnTo>
                  <a:lnTo>
                    <a:pt x="12652367" y="2382405"/>
                  </a:lnTo>
                  <a:lnTo>
                    <a:pt x="12632828" y="2422741"/>
                  </a:lnTo>
                  <a:lnTo>
                    <a:pt x="12610704" y="2461502"/>
                  </a:lnTo>
                  <a:lnTo>
                    <a:pt x="12586107" y="2498577"/>
                  </a:lnTo>
                  <a:lnTo>
                    <a:pt x="12559150" y="2533854"/>
                  </a:lnTo>
                  <a:lnTo>
                    <a:pt x="12529944" y="2567219"/>
                  </a:lnTo>
                  <a:lnTo>
                    <a:pt x="12498602" y="2598560"/>
                  </a:lnTo>
                  <a:lnTo>
                    <a:pt x="12465237" y="2627766"/>
                  </a:lnTo>
                  <a:lnTo>
                    <a:pt x="12429961" y="2654724"/>
                  </a:lnTo>
                  <a:lnTo>
                    <a:pt x="12392886" y="2679321"/>
                  </a:lnTo>
                  <a:lnTo>
                    <a:pt x="12354124" y="2701445"/>
                  </a:lnTo>
                  <a:lnTo>
                    <a:pt x="12313789" y="2720983"/>
                  </a:lnTo>
                  <a:lnTo>
                    <a:pt x="12271992" y="2737824"/>
                  </a:lnTo>
                  <a:lnTo>
                    <a:pt x="12228845" y="2751855"/>
                  </a:lnTo>
                  <a:lnTo>
                    <a:pt x="12184461" y="2762964"/>
                  </a:lnTo>
                  <a:lnTo>
                    <a:pt x="12138953" y="2771037"/>
                  </a:lnTo>
                  <a:lnTo>
                    <a:pt x="12092550" y="2775952"/>
                  </a:lnTo>
                </a:path>
                <a:path w="12709525" h="2776220">
                  <a:moveTo>
                    <a:pt x="609870" y="2775952"/>
                  </a:moveTo>
                  <a:lnTo>
                    <a:pt x="563467" y="2771037"/>
                  </a:lnTo>
                  <a:lnTo>
                    <a:pt x="517959" y="2762964"/>
                  </a:lnTo>
                  <a:lnTo>
                    <a:pt x="473575" y="2751855"/>
                  </a:lnTo>
                  <a:lnTo>
                    <a:pt x="430429" y="2737824"/>
                  </a:lnTo>
                  <a:lnTo>
                    <a:pt x="388632" y="2720983"/>
                  </a:lnTo>
                  <a:lnTo>
                    <a:pt x="348296" y="2701445"/>
                  </a:lnTo>
                  <a:lnTo>
                    <a:pt x="309535" y="2679321"/>
                  </a:lnTo>
                  <a:lnTo>
                    <a:pt x="272459" y="2654724"/>
                  </a:lnTo>
                  <a:lnTo>
                    <a:pt x="237183" y="2627766"/>
                  </a:lnTo>
                  <a:lnTo>
                    <a:pt x="203818" y="2598560"/>
                  </a:lnTo>
                  <a:lnTo>
                    <a:pt x="172477" y="2567219"/>
                  </a:lnTo>
                  <a:lnTo>
                    <a:pt x="143271" y="2533854"/>
                  </a:lnTo>
                  <a:lnTo>
                    <a:pt x="116313" y="2498577"/>
                  </a:lnTo>
                  <a:lnTo>
                    <a:pt x="91716" y="2461502"/>
                  </a:lnTo>
                  <a:lnTo>
                    <a:pt x="69592" y="2422741"/>
                  </a:lnTo>
                  <a:lnTo>
                    <a:pt x="50054" y="2382405"/>
                  </a:lnTo>
                  <a:lnTo>
                    <a:pt x="33213" y="2340608"/>
                  </a:lnTo>
                  <a:lnTo>
                    <a:pt x="19182" y="2297462"/>
                  </a:lnTo>
                  <a:lnTo>
                    <a:pt x="8073" y="2253078"/>
                  </a:lnTo>
                  <a:lnTo>
                    <a:pt x="0" y="2207570"/>
                  </a:lnTo>
                </a:path>
              </a:pathLst>
            </a:custGeom>
            <a:ln w="505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99754" y="5871210"/>
              <a:ext cx="2505710" cy="523240"/>
            </a:xfrm>
            <a:custGeom>
              <a:avLst/>
              <a:gdLst/>
              <a:ahLst/>
              <a:cxnLst/>
              <a:rect l="l" t="t" r="r" b="b"/>
              <a:pathLst>
                <a:path w="2505710" h="523240">
                  <a:moveTo>
                    <a:pt x="2505246" y="522691"/>
                  </a:moveTo>
                  <a:lnTo>
                    <a:pt x="0" y="522691"/>
                  </a:lnTo>
                  <a:lnTo>
                    <a:pt x="0" y="0"/>
                  </a:lnTo>
                  <a:lnTo>
                    <a:pt x="2505246" y="0"/>
                  </a:lnTo>
                  <a:lnTo>
                    <a:pt x="2505246" y="522691"/>
                  </a:lnTo>
                  <a:close/>
                </a:path>
              </a:pathLst>
            </a:custGeom>
            <a:solidFill>
              <a:srgbClr val="FFFFFF">
                <a:alpha val="3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315196" y="5937250"/>
            <a:ext cx="1851025" cy="3492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Compartiment </a:t>
            </a:r>
            <a:r>
              <a:rPr sz="21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endParaRPr sz="21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2418" y="5924229"/>
            <a:ext cx="1851025" cy="3492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Compartiment </a:t>
            </a:r>
            <a:r>
              <a:rPr sz="21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210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125022" y="8882212"/>
            <a:ext cx="1708785" cy="2686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00" spc="35" dirty="0">
                <a:solidFill>
                  <a:srgbClr val="FFFFFF"/>
                </a:solidFill>
                <a:latin typeface="Times New Roman"/>
                <a:cs typeface="Times New Roman"/>
              </a:rPr>
              <a:t>Text</a:t>
            </a:r>
            <a:r>
              <a:rPr sz="1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imes New Roman"/>
                <a:cs typeface="Times New Roman"/>
              </a:rPr>
              <a:t>Scheme</a:t>
            </a:r>
            <a:r>
              <a:rPr sz="1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45" dirty="0">
                <a:solidFill>
                  <a:srgbClr val="FFFFFF"/>
                </a:solidFill>
                <a:latin typeface="Times New Roman"/>
                <a:cs typeface="Times New Roman"/>
              </a:rPr>
              <a:t>Figuri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886367" y="8882212"/>
            <a:ext cx="1708785" cy="2686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00" spc="35" dirty="0">
                <a:solidFill>
                  <a:srgbClr val="FFFFFF"/>
                </a:solidFill>
                <a:latin typeface="Times New Roman"/>
                <a:cs typeface="Times New Roman"/>
              </a:rPr>
              <a:t>Text</a:t>
            </a:r>
            <a:r>
              <a:rPr sz="1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imes New Roman"/>
                <a:cs typeface="Times New Roman"/>
              </a:rPr>
              <a:t>Scheme</a:t>
            </a:r>
            <a:r>
              <a:rPr sz="1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45" dirty="0">
                <a:solidFill>
                  <a:srgbClr val="FFFFFF"/>
                </a:solidFill>
                <a:latin typeface="Times New Roman"/>
                <a:cs typeface="Times New Roman"/>
              </a:rPr>
              <a:t>Figuri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15196" y="10950937"/>
            <a:ext cx="1851025" cy="3492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Compartiment </a:t>
            </a:r>
            <a:r>
              <a:rPr sz="21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4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72418" y="10933967"/>
            <a:ext cx="1851025" cy="3492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Compartiment </a:t>
            </a:r>
            <a:r>
              <a:rPr sz="21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125022" y="12745708"/>
            <a:ext cx="1708785" cy="2686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00" spc="35" dirty="0">
                <a:solidFill>
                  <a:srgbClr val="FFFFFF"/>
                </a:solidFill>
                <a:latin typeface="Times New Roman"/>
                <a:cs typeface="Times New Roman"/>
              </a:rPr>
              <a:t>Text</a:t>
            </a:r>
            <a:r>
              <a:rPr sz="1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imes New Roman"/>
                <a:cs typeface="Times New Roman"/>
              </a:rPr>
              <a:t>Scheme</a:t>
            </a:r>
            <a:r>
              <a:rPr sz="1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45" dirty="0">
                <a:solidFill>
                  <a:srgbClr val="FFFFFF"/>
                </a:solidFill>
                <a:latin typeface="Times New Roman"/>
                <a:cs typeface="Times New Roman"/>
              </a:rPr>
              <a:t>Figuri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886367" y="12746186"/>
            <a:ext cx="1708785" cy="2686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00" spc="35" dirty="0">
                <a:solidFill>
                  <a:srgbClr val="FFFFFF"/>
                </a:solidFill>
                <a:latin typeface="Times New Roman"/>
                <a:cs typeface="Times New Roman"/>
              </a:rPr>
              <a:t>Text</a:t>
            </a:r>
            <a:r>
              <a:rPr sz="1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imes New Roman"/>
                <a:cs typeface="Times New Roman"/>
              </a:rPr>
              <a:t>Scheme</a:t>
            </a:r>
            <a:r>
              <a:rPr sz="1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45" dirty="0">
                <a:solidFill>
                  <a:srgbClr val="FFFFFF"/>
                </a:solidFill>
                <a:latin typeface="Times New Roman"/>
                <a:cs typeface="Times New Roman"/>
              </a:rPr>
              <a:t>Figuri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211410" y="14780015"/>
            <a:ext cx="1851025" cy="3492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Compartiment</a:t>
            </a:r>
            <a:r>
              <a:rPr sz="21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11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72418" y="14780015"/>
            <a:ext cx="1851025" cy="3492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Compartiment </a:t>
            </a:r>
            <a:r>
              <a:rPr sz="21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125022" y="16592235"/>
            <a:ext cx="1708785" cy="2686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00" spc="35" dirty="0">
                <a:solidFill>
                  <a:srgbClr val="FFFFFF"/>
                </a:solidFill>
                <a:latin typeface="Times New Roman"/>
                <a:cs typeface="Times New Roman"/>
              </a:rPr>
              <a:t>Text</a:t>
            </a:r>
            <a:r>
              <a:rPr sz="1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imes New Roman"/>
                <a:cs typeface="Times New Roman"/>
              </a:rPr>
              <a:t>Scheme</a:t>
            </a:r>
            <a:r>
              <a:rPr sz="1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45" dirty="0">
                <a:solidFill>
                  <a:srgbClr val="FFFFFF"/>
                </a:solidFill>
                <a:latin typeface="Times New Roman"/>
                <a:cs typeface="Times New Roman"/>
              </a:rPr>
              <a:t>Figuri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86367" y="16594883"/>
            <a:ext cx="1708785" cy="2686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00" spc="35" dirty="0">
                <a:solidFill>
                  <a:srgbClr val="FFFFFF"/>
                </a:solidFill>
                <a:latin typeface="Times New Roman"/>
                <a:cs typeface="Times New Roman"/>
              </a:rPr>
              <a:t>Text</a:t>
            </a:r>
            <a:r>
              <a:rPr sz="1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10" dirty="0">
                <a:solidFill>
                  <a:srgbClr val="FFFFFF"/>
                </a:solidFill>
                <a:latin typeface="Times New Roman"/>
                <a:cs typeface="Times New Roman"/>
              </a:rPr>
              <a:t>Scheme</a:t>
            </a:r>
            <a:r>
              <a:rPr sz="16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45" dirty="0">
                <a:solidFill>
                  <a:srgbClr val="FFFFFF"/>
                </a:solidFill>
                <a:latin typeface="Times New Roman"/>
                <a:cs typeface="Times New Roman"/>
              </a:rPr>
              <a:t>Figuri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900523" y="2919095"/>
            <a:ext cx="10071100" cy="240855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524510">
              <a:lnSpc>
                <a:spcPct val="100000"/>
              </a:lnSpc>
              <a:spcBef>
                <a:spcPts val="675"/>
              </a:spcBef>
            </a:pP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r>
              <a:rPr sz="21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Tema</a:t>
            </a:r>
            <a:endParaRPr sz="2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Studentul(ții)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gr.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TEXT: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Prenume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65" dirty="0">
                <a:solidFill>
                  <a:srgbClr val="FFFFFF"/>
                </a:solidFill>
                <a:latin typeface="Times New Roman"/>
                <a:cs typeface="Times New Roman"/>
              </a:rPr>
              <a:t>NUME,</a:t>
            </a:r>
            <a:r>
              <a:rPr sz="2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Prenume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65" dirty="0">
                <a:solidFill>
                  <a:srgbClr val="FFFFFF"/>
                </a:solidFill>
                <a:latin typeface="Times New Roman"/>
                <a:cs typeface="Times New Roman"/>
              </a:rPr>
              <a:t>NUME,</a:t>
            </a:r>
            <a:r>
              <a:rPr sz="2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Prenume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70" dirty="0">
                <a:solidFill>
                  <a:srgbClr val="FFFFFF"/>
                </a:solidFill>
                <a:latin typeface="Times New Roman"/>
                <a:cs typeface="Times New Roman"/>
              </a:rPr>
              <a:t>NUME</a:t>
            </a:r>
            <a:endParaRPr sz="2400" dirty="0">
              <a:latin typeface="Times New Roman"/>
              <a:cs typeface="Times New Roman"/>
            </a:endParaRPr>
          </a:p>
          <a:p>
            <a:pPr marR="943610" algn="ctr">
              <a:lnSpc>
                <a:spcPct val="100000"/>
              </a:lnSpc>
              <a:spcBef>
                <a:spcPts val="670"/>
              </a:spcBef>
            </a:pPr>
            <a:r>
              <a:rPr sz="2400" spc="100" dirty="0">
                <a:solidFill>
                  <a:srgbClr val="FFFFFF"/>
                </a:solidFill>
                <a:latin typeface="Times New Roman"/>
                <a:cs typeface="Times New Roman"/>
              </a:rPr>
              <a:t>Conducător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științific: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Prenume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70" dirty="0">
                <a:solidFill>
                  <a:srgbClr val="FFFFFF"/>
                </a:solidFill>
                <a:latin typeface="Times New Roman"/>
                <a:cs typeface="Times New Roman"/>
              </a:rPr>
              <a:t>NUME</a:t>
            </a:r>
            <a:endParaRPr sz="2400" dirty="0">
              <a:latin typeface="Times New Roman"/>
              <a:cs typeface="Times New Roman"/>
            </a:endParaRPr>
          </a:p>
          <a:p>
            <a:pPr marL="3520440" marR="3848735" algn="ctr">
              <a:lnSpc>
                <a:spcPct val="100800"/>
              </a:lnSpc>
              <a:spcBef>
                <a:spcPts val="1000"/>
              </a:spcBef>
            </a:pPr>
            <a:r>
              <a:rPr sz="2100" i="1" spc="25" dirty="0">
                <a:solidFill>
                  <a:srgbClr val="FFFFFF"/>
                </a:solidFill>
                <a:latin typeface="Times New Roman"/>
                <a:cs typeface="Times New Roman"/>
              </a:rPr>
              <a:t>Denumirea </a:t>
            </a:r>
            <a:r>
              <a:rPr sz="2100" i="1" spc="20" dirty="0">
                <a:solidFill>
                  <a:srgbClr val="FFFFFF"/>
                </a:solidFill>
                <a:latin typeface="Times New Roman"/>
                <a:cs typeface="Times New Roman"/>
              </a:rPr>
              <a:t>Universității </a:t>
            </a:r>
            <a:r>
              <a:rPr sz="2100" i="1" spc="-50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i="1" spc="40" dirty="0">
                <a:solidFill>
                  <a:srgbClr val="FFFFFF"/>
                </a:solidFill>
                <a:latin typeface="Times New Roman"/>
                <a:cs typeface="Times New Roman"/>
              </a:rPr>
              <a:t>Adresa </a:t>
            </a:r>
            <a:r>
              <a:rPr sz="2100" i="1" spc="20" dirty="0">
                <a:solidFill>
                  <a:srgbClr val="FFFFFF"/>
                </a:solidFill>
                <a:latin typeface="Times New Roman"/>
                <a:cs typeface="Times New Roman"/>
              </a:rPr>
              <a:t>Universității </a:t>
            </a:r>
            <a:r>
              <a:rPr sz="2100" i="1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email</a:t>
            </a:r>
            <a:r>
              <a:rPr sz="21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00" i="1" spc="20" dirty="0">
                <a:solidFill>
                  <a:srgbClr val="FFFFFF"/>
                </a:solidFill>
                <a:latin typeface="Times New Roman"/>
                <a:cs typeface="Times New Roman"/>
              </a:rPr>
              <a:t>autori</a:t>
            </a:r>
            <a:endParaRPr sz="2100" dirty="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202461" y="5861050"/>
            <a:ext cx="2505710" cy="523240"/>
          </a:xfrm>
          <a:custGeom>
            <a:avLst/>
            <a:gdLst/>
            <a:ahLst/>
            <a:cxnLst/>
            <a:rect l="l" t="t" r="r" b="b"/>
            <a:pathLst>
              <a:path w="2505709" h="523240">
                <a:moveTo>
                  <a:pt x="2505246" y="522691"/>
                </a:moveTo>
                <a:lnTo>
                  <a:pt x="0" y="522691"/>
                </a:lnTo>
                <a:lnTo>
                  <a:pt x="0" y="0"/>
                </a:lnTo>
                <a:lnTo>
                  <a:pt x="2505246" y="0"/>
                </a:lnTo>
                <a:lnTo>
                  <a:pt x="2505246" y="522691"/>
                </a:lnTo>
                <a:close/>
              </a:path>
            </a:pathLst>
          </a:custGeom>
          <a:solidFill>
            <a:srgbClr val="FFFFFF">
              <a:alpha val="37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91030" y="10902141"/>
            <a:ext cx="2505710" cy="523240"/>
          </a:xfrm>
          <a:custGeom>
            <a:avLst/>
            <a:gdLst/>
            <a:ahLst/>
            <a:cxnLst/>
            <a:rect l="l" t="t" r="r" b="b"/>
            <a:pathLst>
              <a:path w="2505710" h="523240">
                <a:moveTo>
                  <a:pt x="2505246" y="522691"/>
                </a:moveTo>
                <a:lnTo>
                  <a:pt x="0" y="522691"/>
                </a:lnTo>
                <a:lnTo>
                  <a:pt x="0" y="0"/>
                </a:lnTo>
                <a:lnTo>
                  <a:pt x="2505246" y="0"/>
                </a:lnTo>
                <a:lnTo>
                  <a:pt x="2505246" y="522691"/>
                </a:lnTo>
                <a:close/>
              </a:path>
            </a:pathLst>
          </a:custGeom>
          <a:solidFill>
            <a:srgbClr val="FFFFFF">
              <a:alpha val="37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28174" y="14768903"/>
            <a:ext cx="2505710" cy="523240"/>
          </a:xfrm>
          <a:custGeom>
            <a:avLst/>
            <a:gdLst/>
            <a:ahLst/>
            <a:cxnLst/>
            <a:rect l="l" t="t" r="r" b="b"/>
            <a:pathLst>
              <a:path w="2505710" h="523240">
                <a:moveTo>
                  <a:pt x="2505246" y="522691"/>
                </a:moveTo>
                <a:lnTo>
                  <a:pt x="0" y="522691"/>
                </a:lnTo>
                <a:lnTo>
                  <a:pt x="0" y="0"/>
                </a:lnTo>
                <a:lnTo>
                  <a:pt x="2505246" y="0"/>
                </a:lnTo>
                <a:lnTo>
                  <a:pt x="2505246" y="522691"/>
                </a:lnTo>
                <a:close/>
              </a:path>
            </a:pathLst>
          </a:custGeom>
          <a:solidFill>
            <a:srgbClr val="FFFFFF">
              <a:alpha val="37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202461" y="10919111"/>
            <a:ext cx="2505710" cy="523240"/>
          </a:xfrm>
          <a:custGeom>
            <a:avLst/>
            <a:gdLst/>
            <a:ahLst/>
            <a:cxnLst/>
            <a:rect l="l" t="t" r="r" b="b"/>
            <a:pathLst>
              <a:path w="2505709" h="523240">
                <a:moveTo>
                  <a:pt x="2505246" y="522691"/>
                </a:moveTo>
                <a:lnTo>
                  <a:pt x="0" y="522691"/>
                </a:lnTo>
                <a:lnTo>
                  <a:pt x="0" y="0"/>
                </a:lnTo>
                <a:lnTo>
                  <a:pt x="2505246" y="0"/>
                </a:lnTo>
                <a:lnTo>
                  <a:pt x="2505246" y="522691"/>
                </a:lnTo>
                <a:close/>
              </a:path>
            </a:pathLst>
          </a:custGeom>
          <a:solidFill>
            <a:srgbClr val="FFFFFF">
              <a:alpha val="37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202461" y="14760519"/>
            <a:ext cx="2505710" cy="523240"/>
          </a:xfrm>
          <a:custGeom>
            <a:avLst/>
            <a:gdLst/>
            <a:ahLst/>
            <a:cxnLst/>
            <a:rect l="l" t="t" r="r" b="b"/>
            <a:pathLst>
              <a:path w="2505709" h="523240">
                <a:moveTo>
                  <a:pt x="2505246" y="522691"/>
                </a:moveTo>
                <a:lnTo>
                  <a:pt x="0" y="522691"/>
                </a:lnTo>
                <a:lnTo>
                  <a:pt x="0" y="0"/>
                </a:lnTo>
                <a:lnTo>
                  <a:pt x="2505246" y="0"/>
                </a:lnTo>
                <a:lnTo>
                  <a:pt x="2505246" y="522691"/>
                </a:lnTo>
                <a:close/>
              </a:path>
            </a:pathLst>
          </a:custGeom>
          <a:solidFill>
            <a:srgbClr val="FFFFFF">
              <a:alpha val="37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96</Words>
  <Application>Microsoft Office PowerPoint</Application>
  <PresentationFormat>Particularizare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4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Times New Roman</vt:lpstr>
      <vt:lpstr>Office Theme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poster v 3 (1).ppt</dc:title>
  <dc:creator>Arina Cretu</dc:creator>
  <cp:keywords>DAGAtHK-30U,BACTtMS_QsQ</cp:keywords>
  <cp:lastModifiedBy>Rumeus Iurie</cp:lastModifiedBy>
  <cp:revision>1</cp:revision>
  <dcterms:created xsi:type="dcterms:W3CDTF">2024-03-28T13:32:07Z</dcterms:created>
  <dcterms:modified xsi:type="dcterms:W3CDTF">2024-03-29T08:03:50Z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2024-03-28T00:00:00Z</vt:filetime>
  </property>
  <property fmtid="{D5CDD505-2E9C-101B-9397-08002B2CF9AE}" pid="3" name="Creator">
    <vt:lpwstr>Canva</vt:lpwstr>
  </property>
  <property fmtid="{D5CDD505-2E9C-101B-9397-08002B2CF9AE}" pid="4" name="LastSaved">
    <vt:filetime>2024-03-28T00:00:00Z</vt:filetime>
  </property>
</Properties>
</file>